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4"/>
    <p:sldMasterId id="2147483774" r:id="rId5"/>
  </p:sldMasterIdLst>
  <p:sldIdLst>
    <p:sldId id="257" r:id="rId6"/>
    <p:sldId id="277" r:id="rId7"/>
    <p:sldId id="260" r:id="rId8"/>
    <p:sldId id="286" r:id="rId9"/>
    <p:sldId id="261" r:id="rId10"/>
    <p:sldId id="282" r:id="rId11"/>
    <p:sldId id="263" r:id="rId12"/>
    <p:sldId id="278" r:id="rId13"/>
    <p:sldId id="279" r:id="rId14"/>
    <p:sldId id="266" r:id="rId15"/>
    <p:sldId id="283" r:id="rId16"/>
    <p:sldId id="284" r:id="rId17"/>
    <p:sldId id="265" r:id="rId18"/>
    <p:sldId id="285" r:id="rId19"/>
    <p:sldId id="267" r:id="rId20"/>
    <p:sldId id="268" r:id="rId21"/>
    <p:sldId id="269" r:id="rId22"/>
    <p:sldId id="289" r:id="rId23"/>
    <p:sldId id="270" r:id="rId24"/>
    <p:sldId id="287" r:id="rId25"/>
    <p:sldId id="272" r:id="rId26"/>
    <p:sldId id="275" r:id="rId27"/>
    <p:sldId id="273" r:id="rId28"/>
    <p:sldId id="274" r:id="rId29"/>
    <p:sldId id="288" r:id="rId30"/>
    <p:sldId id="281"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23" autoAdjust="0"/>
    <p:restoredTop sz="94660"/>
  </p:normalViewPr>
  <p:slideViewPr>
    <p:cSldViewPr snapToGrid="0">
      <p:cViewPr varScale="1">
        <p:scale>
          <a:sx n="66" d="100"/>
          <a:sy n="66" d="100"/>
        </p:scale>
        <p:origin x="732"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ableStyles" Target="tableStyles.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ITHA ANU" userId="35705330be8ce12c" providerId="LiveId" clId="{64C2F98B-5C1C-4DFE-9CF8-DB72FDF03B92}"/>
    <pc:docChg chg="custSel addSld delSld modSld sldOrd modMainMaster">
      <pc:chgData name="ANITHA ANU" userId="35705330be8ce12c" providerId="LiveId" clId="{64C2F98B-5C1C-4DFE-9CF8-DB72FDF03B92}" dt="2023-08-02T06:19:06.816" v="1197" actId="20577"/>
      <pc:docMkLst>
        <pc:docMk/>
      </pc:docMkLst>
      <pc:sldChg chg="delSp mod modTransition delAnim">
        <pc:chgData name="ANITHA ANU" userId="35705330be8ce12c" providerId="LiveId" clId="{64C2F98B-5C1C-4DFE-9CF8-DB72FDF03B92}" dt="2023-07-25T05:02:18.351" v="171" actId="21"/>
        <pc:sldMkLst>
          <pc:docMk/>
          <pc:sldMk cId="4043737824" sldId="257"/>
        </pc:sldMkLst>
        <pc:picChg chg="del">
          <ac:chgData name="ANITHA ANU" userId="35705330be8ce12c" providerId="LiveId" clId="{64C2F98B-5C1C-4DFE-9CF8-DB72FDF03B92}" dt="2023-07-25T05:02:18.351" v="171" actId="21"/>
          <ac:picMkLst>
            <pc:docMk/>
            <pc:sldMk cId="4043737824" sldId="257"/>
            <ac:picMk id="6" creationId="{561F07B2-8EE7-C196-77CB-0C55190FB0B4}"/>
          </ac:picMkLst>
        </pc:picChg>
      </pc:sldChg>
      <pc:sldChg chg="delSp modSp mod modTransition delAnim">
        <pc:chgData name="ANITHA ANU" userId="35705330be8ce12c" providerId="LiveId" clId="{64C2F98B-5C1C-4DFE-9CF8-DB72FDF03B92}" dt="2023-07-25T05:30:36.860" v="577" actId="1076"/>
        <pc:sldMkLst>
          <pc:docMk/>
          <pc:sldMk cId="919103918" sldId="260"/>
        </pc:sldMkLst>
        <pc:spChg chg="mod">
          <ac:chgData name="ANITHA ANU" userId="35705330be8ce12c" providerId="LiveId" clId="{64C2F98B-5C1C-4DFE-9CF8-DB72FDF03B92}" dt="2023-07-25T05:29:21.250" v="566" actId="20577"/>
          <ac:spMkLst>
            <pc:docMk/>
            <pc:sldMk cId="919103918" sldId="260"/>
            <ac:spMk id="2" creationId="{38D1E041-79CD-BB6E-EF47-268404C2DCA7}"/>
          </ac:spMkLst>
        </pc:spChg>
        <pc:spChg chg="mod">
          <ac:chgData name="ANITHA ANU" userId="35705330be8ce12c" providerId="LiveId" clId="{64C2F98B-5C1C-4DFE-9CF8-DB72FDF03B92}" dt="2023-07-25T05:30:36.860" v="577" actId="1076"/>
          <ac:spMkLst>
            <pc:docMk/>
            <pc:sldMk cId="919103918" sldId="260"/>
            <ac:spMk id="3" creationId="{57E5EB7F-754E-51C4-2FF2-194FE2D113D1}"/>
          </ac:spMkLst>
        </pc:spChg>
        <pc:picChg chg="del">
          <ac:chgData name="ANITHA ANU" userId="35705330be8ce12c" providerId="LiveId" clId="{64C2F98B-5C1C-4DFE-9CF8-DB72FDF03B92}" dt="2023-07-25T05:00:27.951" v="159" actId="21"/>
          <ac:picMkLst>
            <pc:docMk/>
            <pc:sldMk cId="919103918" sldId="260"/>
            <ac:picMk id="4" creationId="{6AE887F7-0274-8321-4869-9621C5D63F1F}"/>
          </ac:picMkLst>
        </pc:picChg>
        <pc:picChg chg="mod">
          <ac:chgData name="ANITHA ANU" userId="35705330be8ce12c" providerId="LiveId" clId="{64C2F98B-5C1C-4DFE-9CF8-DB72FDF03B92}" dt="2023-07-25T05:30:25.251" v="576" actId="1076"/>
          <ac:picMkLst>
            <pc:docMk/>
            <pc:sldMk cId="919103918" sldId="260"/>
            <ac:picMk id="7" creationId="{9DDA5A8B-DC23-0AD4-5EF4-42D840306E4F}"/>
          </ac:picMkLst>
        </pc:picChg>
      </pc:sldChg>
      <pc:sldChg chg="delSp modSp mod modTransition delAnim">
        <pc:chgData name="ANITHA ANU" userId="35705330be8ce12c" providerId="LiveId" clId="{64C2F98B-5C1C-4DFE-9CF8-DB72FDF03B92}" dt="2023-08-02T06:19:06.816" v="1197" actId="20577"/>
        <pc:sldMkLst>
          <pc:docMk/>
          <pc:sldMk cId="1240353386" sldId="261"/>
        </pc:sldMkLst>
        <pc:spChg chg="mod">
          <ac:chgData name="ANITHA ANU" userId="35705330be8ce12c" providerId="LiveId" clId="{64C2F98B-5C1C-4DFE-9CF8-DB72FDF03B92}" dt="2023-07-25T05:17:42.571" v="376" actId="14100"/>
          <ac:spMkLst>
            <pc:docMk/>
            <pc:sldMk cId="1240353386" sldId="261"/>
            <ac:spMk id="4" creationId="{AB9B6C19-180D-A206-EEC7-62F381D2C10D}"/>
          </ac:spMkLst>
        </pc:spChg>
        <pc:spChg chg="mod">
          <ac:chgData name="ANITHA ANU" userId="35705330be8ce12c" providerId="LiveId" clId="{64C2F98B-5C1C-4DFE-9CF8-DB72FDF03B92}" dt="2023-08-02T06:19:06.816" v="1197" actId="20577"/>
          <ac:spMkLst>
            <pc:docMk/>
            <pc:sldMk cId="1240353386" sldId="261"/>
            <ac:spMk id="6" creationId="{76F04A84-1872-F1EB-3AB7-50D4EEEA7C90}"/>
          </ac:spMkLst>
        </pc:spChg>
        <pc:picChg chg="del">
          <ac:chgData name="ANITHA ANU" userId="35705330be8ce12c" providerId="LiveId" clId="{64C2F98B-5C1C-4DFE-9CF8-DB72FDF03B92}" dt="2023-07-25T04:59:10.388" v="147" actId="21"/>
          <ac:picMkLst>
            <pc:docMk/>
            <pc:sldMk cId="1240353386" sldId="261"/>
            <ac:picMk id="2" creationId="{C6DB4843-30E1-654E-B400-66AA558489B3}"/>
          </ac:picMkLst>
        </pc:picChg>
      </pc:sldChg>
      <pc:sldChg chg="delSp modSp mod modTransition delAnim">
        <pc:chgData name="ANITHA ANU" userId="35705330be8ce12c" providerId="LiveId" clId="{64C2F98B-5C1C-4DFE-9CF8-DB72FDF03B92}" dt="2023-07-25T06:19:01.580" v="902" actId="1076"/>
        <pc:sldMkLst>
          <pc:docMk/>
          <pc:sldMk cId="4259777063" sldId="263"/>
        </pc:sldMkLst>
        <pc:spChg chg="mod">
          <ac:chgData name="ANITHA ANU" userId="35705330be8ce12c" providerId="LiveId" clId="{64C2F98B-5C1C-4DFE-9CF8-DB72FDF03B92}" dt="2023-07-25T06:18:46.455" v="900" actId="20577"/>
          <ac:spMkLst>
            <pc:docMk/>
            <pc:sldMk cId="4259777063" sldId="263"/>
            <ac:spMk id="2" creationId="{EA3B0E6F-A9EF-96E3-B061-D5AF39BFD051}"/>
          </ac:spMkLst>
        </pc:spChg>
        <pc:spChg chg="mod">
          <ac:chgData name="ANITHA ANU" userId="35705330be8ce12c" providerId="LiveId" clId="{64C2F98B-5C1C-4DFE-9CF8-DB72FDF03B92}" dt="2023-07-25T06:18:55.614" v="901" actId="14100"/>
          <ac:spMkLst>
            <pc:docMk/>
            <pc:sldMk cId="4259777063" sldId="263"/>
            <ac:spMk id="3" creationId="{C704A438-68A9-1CC3-6E7A-0C566C12E029}"/>
          </ac:spMkLst>
        </pc:spChg>
        <pc:picChg chg="del">
          <ac:chgData name="ANITHA ANU" userId="35705330be8ce12c" providerId="LiveId" clId="{64C2F98B-5C1C-4DFE-9CF8-DB72FDF03B92}" dt="2023-07-25T05:00:36.493" v="160" actId="21"/>
          <ac:picMkLst>
            <pc:docMk/>
            <pc:sldMk cId="4259777063" sldId="263"/>
            <ac:picMk id="4" creationId="{EB0556F5-55FF-035E-A87F-F68E8BE7FBCD}"/>
          </ac:picMkLst>
        </pc:picChg>
        <pc:picChg chg="mod">
          <ac:chgData name="ANITHA ANU" userId="35705330be8ce12c" providerId="LiveId" clId="{64C2F98B-5C1C-4DFE-9CF8-DB72FDF03B92}" dt="2023-07-25T06:19:01.580" v="902" actId="1076"/>
          <ac:picMkLst>
            <pc:docMk/>
            <pc:sldMk cId="4259777063" sldId="263"/>
            <ac:picMk id="5" creationId="{B3D2F078-DC8B-D7C1-C5C7-32401A583C10}"/>
          </ac:picMkLst>
        </pc:picChg>
      </pc:sldChg>
      <pc:sldChg chg="delSp modSp mod modTransition delAnim">
        <pc:chgData name="ANITHA ANU" userId="35705330be8ce12c" providerId="LiveId" clId="{64C2F98B-5C1C-4DFE-9CF8-DB72FDF03B92}" dt="2023-07-25T05:24:04.423" v="441" actId="14100"/>
        <pc:sldMkLst>
          <pc:docMk/>
          <pc:sldMk cId="2486783576" sldId="265"/>
        </pc:sldMkLst>
        <pc:spChg chg="mod">
          <ac:chgData name="ANITHA ANU" userId="35705330be8ce12c" providerId="LiveId" clId="{64C2F98B-5C1C-4DFE-9CF8-DB72FDF03B92}" dt="2023-07-25T05:24:04.423" v="441" actId="14100"/>
          <ac:spMkLst>
            <pc:docMk/>
            <pc:sldMk cId="2486783576" sldId="265"/>
            <ac:spMk id="2" creationId="{FBAB1A71-B996-11F1-BB9F-AB0C1B9D54D7}"/>
          </ac:spMkLst>
        </pc:spChg>
        <pc:spChg chg="mod">
          <ac:chgData name="ANITHA ANU" userId="35705330be8ce12c" providerId="LiveId" clId="{64C2F98B-5C1C-4DFE-9CF8-DB72FDF03B92}" dt="2023-07-25T05:23:54.021" v="439" actId="14100"/>
          <ac:spMkLst>
            <pc:docMk/>
            <pc:sldMk cId="2486783576" sldId="265"/>
            <ac:spMk id="3" creationId="{0DEAABCE-E531-7DB4-71B9-CAF004B14C5F}"/>
          </ac:spMkLst>
        </pc:spChg>
        <pc:picChg chg="del">
          <ac:chgData name="ANITHA ANU" userId="35705330be8ce12c" providerId="LiveId" clId="{64C2F98B-5C1C-4DFE-9CF8-DB72FDF03B92}" dt="2023-07-25T05:01:00.851" v="164" actId="21"/>
          <ac:picMkLst>
            <pc:docMk/>
            <pc:sldMk cId="2486783576" sldId="265"/>
            <ac:picMk id="4" creationId="{1EC4F790-764D-A6DF-5F0C-C1FE597DDB38}"/>
          </ac:picMkLst>
        </pc:picChg>
        <pc:picChg chg="del">
          <ac:chgData name="ANITHA ANU" userId="35705330be8ce12c" providerId="LiveId" clId="{64C2F98B-5C1C-4DFE-9CF8-DB72FDF03B92}" dt="2023-07-25T05:23:32.761" v="435" actId="478"/>
          <ac:picMkLst>
            <pc:docMk/>
            <pc:sldMk cId="2486783576" sldId="265"/>
            <ac:picMk id="9" creationId="{52660966-C97A-998B-70E5-E817868DFD83}"/>
          </ac:picMkLst>
        </pc:picChg>
      </pc:sldChg>
      <pc:sldChg chg="delSp modSp mod ord modTransition delAnim">
        <pc:chgData name="ANITHA ANU" userId="35705330be8ce12c" providerId="LiveId" clId="{64C2F98B-5C1C-4DFE-9CF8-DB72FDF03B92}" dt="2023-07-25T05:20:42.341" v="408" actId="1076"/>
        <pc:sldMkLst>
          <pc:docMk/>
          <pc:sldMk cId="2215684632" sldId="266"/>
        </pc:sldMkLst>
        <pc:picChg chg="del">
          <ac:chgData name="ANITHA ANU" userId="35705330be8ce12c" providerId="LiveId" clId="{64C2F98B-5C1C-4DFE-9CF8-DB72FDF03B92}" dt="2023-07-25T05:00:54.311" v="163" actId="21"/>
          <ac:picMkLst>
            <pc:docMk/>
            <pc:sldMk cId="2215684632" sldId="266"/>
            <ac:picMk id="4" creationId="{4D749EE5-E870-E4D0-03C7-64B2B456FBF1}"/>
          </ac:picMkLst>
        </pc:picChg>
        <pc:picChg chg="mod">
          <ac:chgData name="ANITHA ANU" userId="35705330be8ce12c" providerId="LiveId" clId="{64C2F98B-5C1C-4DFE-9CF8-DB72FDF03B92}" dt="2023-07-25T05:20:42.341" v="408" actId="1076"/>
          <ac:picMkLst>
            <pc:docMk/>
            <pc:sldMk cId="2215684632" sldId="266"/>
            <ac:picMk id="5" creationId="{8B03EA22-83BC-CEBE-EB97-C1D81492A86E}"/>
          </ac:picMkLst>
        </pc:picChg>
        <pc:picChg chg="del">
          <ac:chgData name="ANITHA ANU" userId="35705330be8ce12c" providerId="LiveId" clId="{64C2F98B-5C1C-4DFE-9CF8-DB72FDF03B92}" dt="2023-07-25T05:19:43.461" v="394" actId="478"/>
          <ac:picMkLst>
            <pc:docMk/>
            <pc:sldMk cId="2215684632" sldId="266"/>
            <ac:picMk id="7" creationId="{428228D0-7BCE-E2EE-D4C2-DA5E7AF83A45}"/>
          </ac:picMkLst>
        </pc:picChg>
        <pc:picChg chg="del">
          <ac:chgData name="ANITHA ANU" userId="35705330be8ce12c" providerId="LiveId" clId="{64C2F98B-5C1C-4DFE-9CF8-DB72FDF03B92}" dt="2023-07-25T05:20:30.281" v="405" actId="478"/>
          <ac:picMkLst>
            <pc:docMk/>
            <pc:sldMk cId="2215684632" sldId="266"/>
            <ac:picMk id="9" creationId="{A0BA386B-316B-6F1D-EECC-01268FDABB50}"/>
          </ac:picMkLst>
        </pc:picChg>
      </pc:sldChg>
      <pc:sldChg chg="delSp modSp mod modTransition delAnim">
        <pc:chgData name="ANITHA ANU" userId="35705330be8ce12c" providerId="LiveId" clId="{64C2F98B-5C1C-4DFE-9CF8-DB72FDF03B92}" dt="2023-07-25T05:00:06.441" v="158"/>
        <pc:sldMkLst>
          <pc:docMk/>
          <pc:sldMk cId="3785709335" sldId="267"/>
        </pc:sldMkLst>
        <pc:spChg chg="mod">
          <ac:chgData name="ANITHA ANU" userId="35705330be8ce12c" providerId="LiveId" clId="{64C2F98B-5C1C-4DFE-9CF8-DB72FDF03B92}" dt="2023-07-25T04:46:30.172" v="73" actId="207"/>
          <ac:spMkLst>
            <pc:docMk/>
            <pc:sldMk cId="3785709335" sldId="267"/>
            <ac:spMk id="5" creationId="{0199BB94-BB54-16B6-137A-77C0FB5598B2}"/>
          </ac:spMkLst>
        </pc:spChg>
        <pc:picChg chg="del">
          <ac:chgData name="ANITHA ANU" userId="35705330be8ce12c" providerId="LiveId" clId="{64C2F98B-5C1C-4DFE-9CF8-DB72FDF03B92}" dt="2023-07-25T04:38:29.732" v="0" actId="21"/>
          <ac:picMkLst>
            <pc:docMk/>
            <pc:sldMk cId="3785709335" sldId="267"/>
            <ac:picMk id="4" creationId="{FDA8BE1A-E8DF-F446-D555-3BDE914D3049}"/>
          </ac:picMkLst>
        </pc:picChg>
        <pc:picChg chg="mod">
          <ac:chgData name="ANITHA ANU" userId="35705330be8ce12c" providerId="LiveId" clId="{64C2F98B-5C1C-4DFE-9CF8-DB72FDF03B92}" dt="2023-07-25T04:48:10.942" v="75" actId="1076"/>
          <ac:picMkLst>
            <pc:docMk/>
            <pc:sldMk cId="3785709335" sldId="267"/>
            <ac:picMk id="7" creationId="{E2E22B5D-46F3-7BB6-AAD5-244C5C1AF4EB}"/>
          </ac:picMkLst>
        </pc:picChg>
      </pc:sldChg>
      <pc:sldChg chg="delSp mod modTransition delAnim">
        <pc:chgData name="ANITHA ANU" userId="35705330be8ce12c" providerId="LiveId" clId="{64C2F98B-5C1C-4DFE-9CF8-DB72FDF03B92}" dt="2023-07-25T05:01:07.821" v="165" actId="21"/>
        <pc:sldMkLst>
          <pc:docMk/>
          <pc:sldMk cId="1520265387" sldId="268"/>
        </pc:sldMkLst>
        <pc:picChg chg="del">
          <ac:chgData name="ANITHA ANU" userId="35705330be8ce12c" providerId="LiveId" clId="{64C2F98B-5C1C-4DFE-9CF8-DB72FDF03B92}" dt="2023-07-25T05:01:07.821" v="165" actId="21"/>
          <ac:picMkLst>
            <pc:docMk/>
            <pc:sldMk cId="1520265387" sldId="268"/>
            <ac:picMk id="4" creationId="{A54404A8-9F6C-38E2-4D38-28033347B5DC}"/>
          </ac:picMkLst>
        </pc:picChg>
      </pc:sldChg>
      <pc:sldChg chg="addSp delSp modSp mod modTransition delAnim">
        <pc:chgData name="ANITHA ANU" userId="35705330be8ce12c" providerId="LiveId" clId="{64C2F98B-5C1C-4DFE-9CF8-DB72FDF03B92}" dt="2023-07-26T04:44:07.608" v="1153" actId="2711"/>
        <pc:sldMkLst>
          <pc:docMk/>
          <pc:sldMk cId="170313056" sldId="269"/>
        </pc:sldMkLst>
        <pc:spChg chg="mod">
          <ac:chgData name="ANITHA ANU" userId="35705330be8ce12c" providerId="LiveId" clId="{64C2F98B-5C1C-4DFE-9CF8-DB72FDF03B92}" dt="2023-07-26T04:42:59.627" v="1145" actId="2711"/>
          <ac:spMkLst>
            <pc:docMk/>
            <pc:sldMk cId="170313056" sldId="269"/>
            <ac:spMk id="3" creationId="{E3D8906E-F9B2-33A8-D1EF-D61F21CDDE47}"/>
          </ac:spMkLst>
        </pc:spChg>
        <pc:spChg chg="add mod">
          <ac:chgData name="ANITHA ANU" userId="35705330be8ce12c" providerId="LiveId" clId="{64C2F98B-5C1C-4DFE-9CF8-DB72FDF03B92}" dt="2023-07-26T04:44:07.608" v="1153" actId="2711"/>
          <ac:spMkLst>
            <pc:docMk/>
            <pc:sldMk cId="170313056" sldId="269"/>
            <ac:spMk id="5" creationId="{DFC5836F-90A0-6E10-8780-881A56B44603}"/>
          </ac:spMkLst>
        </pc:spChg>
        <pc:spChg chg="add del mod">
          <ac:chgData name="ANITHA ANU" userId="35705330be8ce12c" providerId="LiveId" clId="{64C2F98B-5C1C-4DFE-9CF8-DB72FDF03B92}" dt="2023-07-25T04:45:17.122" v="72"/>
          <ac:spMkLst>
            <pc:docMk/>
            <pc:sldMk cId="170313056" sldId="269"/>
            <ac:spMk id="6" creationId="{17486E7F-E551-7B4A-3FEA-4AB069D4FF29}"/>
          </ac:spMkLst>
        </pc:spChg>
        <pc:spChg chg="add mod">
          <ac:chgData name="ANITHA ANU" userId="35705330be8ce12c" providerId="LiveId" clId="{64C2F98B-5C1C-4DFE-9CF8-DB72FDF03B92}" dt="2023-07-26T04:42:25.224" v="1116" actId="1076"/>
          <ac:spMkLst>
            <pc:docMk/>
            <pc:sldMk cId="170313056" sldId="269"/>
            <ac:spMk id="7" creationId="{60453198-C0A7-3D0E-0F2A-A0EE7EE911E1}"/>
          </ac:spMkLst>
        </pc:spChg>
        <pc:spChg chg="add mod">
          <ac:chgData name="ANITHA ANU" userId="35705330be8ce12c" providerId="LiveId" clId="{64C2F98B-5C1C-4DFE-9CF8-DB72FDF03B92}" dt="2023-07-26T04:43:58.174" v="1152" actId="2711"/>
          <ac:spMkLst>
            <pc:docMk/>
            <pc:sldMk cId="170313056" sldId="269"/>
            <ac:spMk id="9" creationId="{0C5203BA-7B49-E401-84FA-1F5A8958AF2D}"/>
          </ac:spMkLst>
        </pc:spChg>
        <pc:picChg chg="del">
          <ac:chgData name="ANITHA ANU" userId="35705330be8ce12c" providerId="LiveId" clId="{64C2F98B-5C1C-4DFE-9CF8-DB72FDF03B92}" dt="2023-07-25T05:01:13.932" v="166" actId="21"/>
          <ac:picMkLst>
            <pc:docMk/>
            <pc:sldMk cId="170313056" sldId="269"/>
            <ac:picMk id="4" creationId="{3615BBAA-39EB-1968-B6B3-E0BBA97097FD}"/>
          </ac:picMkLst>
        </pc:picChg>
      </pc:sldChg>
      <pc:sldChg chg="addSp delSp modSp mod modTransition delAnim">
        <pc:chgData name="ANITHA ANU" userId="35705330be8ce12c" providerId="LiveId" clId="{64C2F98B-5C1C-4DFE-9CF8-DB72FDF03B92}" dt="2023-07-25T05:52:07.389" v="586" actId="14100"/>
        <pc:sldMkLst>
          <pc:docMk/>
          <pc:sldMk cId="2959470006" sldId="270"/>
        </pc:sldMkLst>
        <pc:picChg chg="del">
          <ac:chgData name="ANITHA ANU" userId="35705330be8ce12c" providerId="LiveId" clId="{64C2F98B-5C1C-4DFE-9CF8-DB72FDF03B92}" dt="2023-07-25T05:01:18.841" v="167" actId="21"/>
          <ac:picMkLst>
            <pc:docMk/>
            <pc:sldMk cId="2959470006" sldId="270"/>
            <ac:picMk id="4" creationId="{B247FD4E-105B-19A1-B12F-3E3ADFA8EBDA}"/>
          </ac:picMkLst>
        </pc:picChg>
        <pc:picChg chg="add del">
          <ac:chgData name="ANITHA ANU" userId="35705330be8ce12c" providerId="LiveId" clId="{64C2F98B-5C1C-4DFE-9CF8-DB72FDF03B92}" dt="2023-07-25T05:51:48.399" v="582" actId="478"/>
          <ac:picMkLst>
            <pc:docMk/>
            <pc:sldMk cId="2959470006" sldId="270"/>
            <ac:picMk id="5" creationId="{1E3FFD33-70A9-62D7-A82C-63F89DAF9765}"/>
          </ac:picMkLst>
        </pc:picChg>
        <pc:picChg chg="add mod">
          <ac:chgData name="ANITHA ANU" userId="35705330be8ce12c" providerId="LiveId" clId="{64C2F98B-5C1C-4DFE-9CF8-DB72FDF03B92}" dt="2023-07-25T05:52:07.389" v="586" actId="14100"/>
          <ac:picMkLst>
            <pc:docMk/>
            <pc:sldMk cId="2959470006" sldId="270"/>
            <ac:picMk id="7" creationId="{43DA97AA-F1BC-926F-1061-2C389F52044A}"/>
          </ac:picMkLst>
        </pc:picChg>
      </pc:sldChg>
      <pc:sldChg chg="addSp delSp modSp mod modTransition delAnim">
        <pc:chgData name="ANITHA ANU" userId="35705330be8ce12c" providerId="LiveId" clId="{64C2F98B-5C1C-4DFE-9CF8-DB72FDF03B92}" dt="2023-07-25T06:11:00.663" v="668" actId="1076"/>
        <pc:sldMkLst>
          <pc:docMk/>
          <pc:sldMk cId="2714095108" sldId="272"/>
        </pc:sldMkLst>
        <pc:picChg chg="del">
          <ac:chgData name="ANITHA ANU" userId="35705330be8ce12c" providerId="LiveId" clId="{64C2F98B-5C1C-4DFE-9CF8-DB72FDF03B92}" dt="2023-07-25T05:01:24.201" v="168" actId="21"/>
          <ac:picMkLst>
            <pc:docMk/>
            <pc:sldMk cId="2714095108" sldId="272"/>
            <ac:picMk id="4" creationId="{ECDE3082-6EB4-70A1-C67B-E74B7E60AB84}"/>
          </ac:picMkLst>
        </pc:picChg>
        <pc:picChg chg="add del mod">
          <ac:chgData name="ANITHA ANU" userId="35705330be8ce12c" providerId="LiveId" clId="{64C2F98B-5C1C-4DFE-9CF8-DB72FDF03B92}" dt="2023-07-25T06:10:50.592" v="664" actId="478"/>
          <ac:picMkLst>
            <pc:docMk/>
            <pc:sldMk cId="2714095108" sldId="272"/>
            <ac:picMk id="5" creationId="{46336A5D-ADD4-88F6-304A-8B7FE5083DD2}"/>
          </ac:picMkLst>
        </pc:picChg>
        <pc:picChg chg="add mod">
          <ac:chgData name="ANITHA ANU" userId="35705330be8ce12c" providerId="LiveId" clId="{64C2F98B-5C1C-4DFE-9CF8-DB72FDF03B92}" dt="2023-07-25T06:11:00.663" v="668" actId="1076"/>
          <ac:picMkLst>
            <pc:docMk/>
            <pc:sldMk cId="2714095108" sldId="272"/>
            <ac:picMk id="6" creationId="{A246A105-E865-7ED5-98C2-DD8E374E124C}"/>
          </ac:picMkLst>
        </pc:picChg>
      </pc:sldChg>
      <pc:sldChg chg="addSp delSp modSp mod modTransition delAnim">
        <pc:chgData name="ANITHA ANU" userId="35705330be8ce12c" providerId="LiveId" clId="{64C2F98B-5C1C-4DFE-9CF8-DB72FDF03B92}" dt="2023-07-25T06:10:01.804" v="654"/>
        <pc:sldMkLst>
          <pc:docMk/>
          <pc:sldMk cId="4072728581" sldId="273"/>
        </pc:sldMkLst>
        <pc:spChg chg="mod">
          <ac:chgData name="ANITHA ANU" userId="35705330be8ce12c" providerId="LiveId" clId="{64C2F98B-5C1C-4DFE-9CF8-DB72FDF03B92}" dt="2023-07-25T06:09:25.667" v="650" actId="20577"/>
          <ac:spMkLst>
            <pc:docMk/>
            <pc:sldMk cId="4072728581" sldId="273"/>
            <ac:spMk id="2" creationId="{49542817-D8C9-BB0A-A054-C45CA3E9E159}"/>
          </ac:spMkLst>
        </pc:spChg>
        <pc:picChg chg="del">
          <ac:chgData name="ANITHA ANU" userId="35705330be8ce12c" providerId="LiveId" clId="{64C2F98B-5C1C-4DFE-9CF8-DB72FDF03B92}" dt="2023-07-25T05:01:30.061" v="169" actId="21"/>
          <ac:picMkLst>
            <pc:docMk/>
            <pc:sldMk cId="4072728581" sldId="273"/>
            <ac:picMk id="3" creationId="{D979FF56-52F6-C9E5-B90D-EDC87C04F22B}"/>
          </ac:picMkLst>
        </pc:picChg>
        <pc:picChg chg="add mod">
          <ac:chgData name="ANITHA ANU" userId="35705330be8ce12c" providerId="LiveId" clId="{64C2F98B-5C1C-4DFE-9CF8-DB72FDF03B92}" dt="2023-07-25T06:10:01.804" v="654"/>
          <ac:picMkLst>
            <pc:docMk/>
            <pc:sldMk cId="4072728581" sldId="273"/>
            <ac:picMk id="3" creationId="{F8FF3DFD-0C77-7C49-AF9C-2F0D2C569261}"/>
          </ac:picMkLst>
        </pc:picChg>
      </pc:sldChg>
      <pc:sldChg chg="addSp delSp modSp mod modTransition delAnim">
        <pc:chgData name="ANITHA ANU" userId="35705330be8ce12c" providerId="LiveId" clId="{64C2F98B-5C1C-4DFE-9CF8-DB72FDF03B92}" dt="2023-07-25T07:45:00.624" v="1026" actId="1076"/>
        <pc:sldMkLst>
          <pc:docMk/>
          <pc:sldMk cId="2321778422" sldId="274"/>
        </pc:sldMkLst>
        <pc:spChg chg="mod">
          <ac:chgData name="ANITHA ANU" userId="35705330be8ce12c" providerId="LiveId" clId="{64C2F98B-5C1C-4DFE-9CF8-DB72FDF03B92}" dt="2023-07-25T06:14:47.969" v="808" actId="14100"/>
          <ac:spMkLst>
            <pc:docMk/>
            <pc:sldMk cId="2321778422" sldId="274"/>
            <ac:spMk id="2" creationId="{9A617418-BE37-2F10-5E79-003C78795546}"/>
          </ac:spMkLst>
        </pc:spChg>
        <pc:spChg chg="mod">
          <ac:chgData name="ANITHA ANU" userId="35705330be8ce12c" providerId="LiveId" clId="{64C2F98B-5C1C-4DFE-9CF8-DB72FDF03B92}" dt="2023-07-25T07:44:45.528" v="1022" actId="20577"/>
          <ac:spMkLst>
            <pc:docMk/>
            <pc:sldMk cId="2321778422" sldId="274"/>
            <ac:spMk id="3" creationId="{B68B156E-9D01-D3E2-2B88-8705FAED89EB}"/>
          </ac:spMkLst>
        </pc:spChg>
        <pc:picChg chg="del">
          <ac:chgData name="ANITHA ANU" userId="35705330be8ce12c" providerId="LiveId" clId="{64C2F98B-5C1C-4DFE-9CF8-DB72FDF03B92}" dt="2023-07-25T05:01:35.191" v="170" actId="21"/>
          <ac:picMkLst>
            <pc:docMk/>
            <pc:sldMk cId="2321778422" sldId="274"/>
            <ac:picMk id="4" creationId="{4958EC74-17C4-BBFE-1277-B143A3406540}"/>
          </ac:picMkLst>
        </pc:picChg>
        <pc:picChg chg="add mod">
          <ac:chgData name="ANITHA ANU" userId="35705330be8ce12c" providerId="LiveId" clId="{64C2F98B-5C1C-4DFE-9CF8-DB72FDF03B92}" dt="2023-07-25T07:45:00.624" v="1026" actId="1076"/>
          <ac:picMkLst>
            <pc:docMk/>
            <pc:sldMk cId="2321778422" sldId="274"/>
            <ac:picMk id="5" creationId="{A95628FE-053F-4A14-F37E-FA89D8E651C9}"/>
          </ac:picMkLst>
        </pc:picChg>
      </pc:sldChg>
      <pc:sldChg chg="addSp delSp modSp mod modTransition">
        <pc:chgData name="ANITHA ANU" userId="35705330be8ce12c" providerId="LiveId" clId="{64C2F98B-5C1C-4DFE-9CF8-DB72FDF03B92}" dt="2023-07-25T06:11:12.171" v="672" actId="1076"/>
        <pc:sldMkLst>
          <pc:docMk/>
          <pc:sldMk cId="697578251" sldId="275"/>
        </pc:sldMkLst>
        <pc:spChg chg="mod">
          <ac:chgData name="ANITHA ANU" userId="35705330be8ce12c" providerId="LiveId" clId="{64C2F98B-5C1C-4DFE-9CF8-DB72FDF03B92}" dt="2023-07-25T06:09:10.812" v="626" actId="20577"/>
          <ac:spMkLst>
            <pc:docMk/>
            <pc:sldMk cId="697578251" sldId="275"/>
            <ac:spMk id="2" creationId="{25886347-FE4B-E4F1-82CB-CB6B9ACA421A}"/>
          </ac:spMkLst>
        </pc:spChg>
        <pc:picChg chg="add del mod">
          <ac:chgData name="ANITHA ANU" userId="35705330be8ce12c" providerId="LiveId" clId="{64C2F98B-5C1C-4DFE-9CF8-DB72FDF03B92}" dt="2023-07-25T06:10:05.878" v="655" actId="478"/>
          <ac:picMkLst>
            <pc:docMk/>
            <pc:sldMk cId="697578251" sldId="275"/>
            <ac:picMk id="4" creationId="{46161CF1-44C7-FB37-3459-D7CB5DA807BE}"/>
          </ac:picMkLst>
        </pc:picChg>
        <pc:picChg chg="add del mod">
          <ac:chgData name="ANITHA ANU" userId="35705330be8ce12c" providerId="LiveId" clId="{64C2F98B-5C1C-4DFE-9CF8-DB72FDF03B92}" dt="2023-07-25T06:11:04.476" v="669" actId="478"/>
          <ac:picMkLst>
            <pc:docMk/>
            <pc:sldMk cId="697578251" sldId="275"/>
            <ac:picMk id="6" creationId="{D9468A7D-40F7-D82E-EA7B-0BDAFF30FCC2}"/>
          </ac:picMkLst>
        </pc:picChg>
        <pc:picChg chg="add mod">
          <ac:chgData name="ANITHA ANU" userId="35705330be8ce12c" providerId="LiveId" clId="{64C2F98B-5C1C-4DFE-9CF8-DB72FDF03B92}" dt="2023-07-25T06:11:12.171" v="672" actId="1076"/>
          <ac:picMkLst>
            <pc:docMk/>
            <pc:sldMk cId="697578251" sldId="275"/>
            <ac:picMk id="7" creationId="{66E1BBF5-78AD-B16F-E23E-52DFAD202C73}"/>
          </ac:picMkLst>
        </pc:picChg>
      </pc:sldChg>
      <pc:sldChg chg="delSp modSp mod modTransition delAnim">
        <pc:chgData name="ANITHA ANU" userId="35705330be8ce12c" providerId="LiveId" clId="{64C2F98B-5C1C-4DFE-9CF8-DB72FDF03B92}" dt="2023-08-02T06:03:29.441" v="1193" actId="1076"/>
        <pc:sldMkLst>
          <pc:docMk/>
          <pc:sldMk cId="235033028" sldId="277"/>
        </pc:sldMkLst>
        <pc:spChg chg="mod">
          <ac:chgData name="ANITHA ANU" userId="35705330be8ce12c" providerId="LiveId" clId="{64C2F98B-5C1C-4DFE-9CF8-DB72FDF03B92}" dt="2023-08-02T06:02:37.327" v="1186"/>
          <ac:spMkLst>
            <pc:docMk/>
            <pc:sldMk cId="235033028" sldId="277"/>
            <ac:spMk id="3" creationId="{A8CA5CA7-BCC1-592B-A268-C975B0212050}"/>
          </ac:spMkLst>
        </pc:spChg>
        <pc:picChg chg="del">
          <ac:chgData name="ANITHA ANU" userId="35705330be8ce12c" providerId="LiveId" clId="{64C2F98B-5C1C-4DFE-9CF8-DB72FDF03B92}" dt="2023-07-25T05:02:26.261" v="172" actId="21"/>
          <ac:picMkLst>
            <pc:docMk/>
            <pc:sldMk cId="235033028" sldId="277"/>
            <ac:picMk id="2" creationId="{AC1D64A3-ABD8-4CE4-9BE8-17D182C563FE}"/>
          </ac:picMkLst>
        </pc:picChg>
        <pc:picChg chg="mod">
          <ac:chgData name="ANITHA ANU" userId="35705330be8ce12c" providerId="LiveId" clId="{64C2F98B-5C1C-4DFE-9CF8-DB72FDF03B92}" dt="2023-08-02T06:03:29.441" v="1193" actId="1076"/>
          <ac:picMkLst>
            <pc:docMk/>
            <pc:sldMk cId="235033028" sldId="277"/>
            <ac:picMk id="10" creationId="{0028DD3F-C6F9-E7C9-6179-2AEEB7E7ADBA}"/>
          </ac:picMkLst>
        </pc:picChg>
      </pc:sldChg>
      <pc:sldChg chg="delSp mod modTransition delAnim">
        <pc:chgData name="ANITHA ANU" userId="35705330be8ce12c" providerId="LiveId" clId="{64C2F98B-5C1C-4DFE-9CF8-DB72FDF03B92}" dt="2023-07-25T05:00:44.391" v="161" actId="21"/>
        <pc:sldMkLst>
          <pc:docMk/>
          <pc:sldMk cId="1084683858" sldId="278"/>
        </pc:sldMkLst>
        <pc:picChg chg="del">
          <ac:chgData name="ANITHA ANU" userId="35705330be8ce12c" providerId="LiveId" clId="{64C2F98B-5C1C-4DFE-9CF8-DB72FDF03B92}" dt="2023-07-25T05:00:44.391" v="161" actId="21"/>
          <ac:picMkLst>
            <pc:docMk/>
            <pc:sldMk cId="1084683858" sldId="278"/>
            <ac:picMk id="4" creationId="{8B5FB76E-534D-A70F-EBCA-41632673A273}"/>
          </ac:picMkLst>
        </pc:picChg>
      </pc:sldChg>
      <pc:sldChg chg="delSp mod modTransition delAnim">
        <pc:chgData name="ANITHA ANU" userId="35705330be8ce12c" providerId="LiveId" clId="{64C2F98B-5C1C-4DFE-9CF8-DB72FDF03B92}" dt="2023-07-25T05:00:49.344" v="162" actId="21"/>
        <pc:sldMkLst>
          <pc:docMk/>
          <pc:sldMk cId="397937359" sldId="279"/>
        </pc:sldMkLst>
        <pc:picChg chg="del">
          <ac:chgData name="ANITHA ANU" userId="35705330be8ce12c" providerId="LiveId" clId="{64C2F98B-5C1C-4DFE-9CF8-DB72FDF03B92}" dt="2023-07-25T05:00:49.344" v="162" actId="21"/>
          <ac:picMkLst>
            <pc:docMk/>
            <pc:sldMk cId="397937359" sldId="279"/>
            <ac:picMk id="4" creationId="{67FB9BB1-1219-376F-0F08-CBE007355CF2}"/>
          </ac:picMkLst>
        </pc:picChg>
      </pc:sldChg>
      <pc:sldChg chg="modSp new del mod">
        <pc:chgData name="ANITHA ANU" userId="35705330be8ce12c" providerId="LiveId" clId="{64C2F98B-5C1C-4DFE-9CF8-DB72FDF03B92}" dt="2023-07-25T04:54:48.841" v="118" actId="2696"/>
        <pc:sldMkLst>
          <pc:docMk/>
          <pc:sldMk cId="1579855212" sldId="280"/>
        </pc:sldMkLst>
        <pc:spChg chg="mod">
          <ac:chgData name="ANITHA ANU" userId="35705330be8ce12c" providerId="LiveId" clId="{64C2F98B-5C1C-4DFE-9CF8-DB72FDF03B92}" dt="2023-07-25T04:53:40.044" v="110" actId="14100"/>
          <ac:spMkLst>
            <pc:docMk/>
            <pc:sldMk cId="1579855212" sldId="280"/>
            <ac:spMk id="2" creationId="{BCB95492-A053-0C61-B5E9-324D9CB837B4}"/>
          </ac:spMkLst>
        </pc:spChg>
        <pc:spChg chg="mod">
          <ac:chgData name="ANITHA ANU" userId="35705330be8ce12c" providerId="LiveId" clId="{64C2F98B-5C1C-4DFE-9CF8-DB72FDF03B92}" dt="2023-07-25T04:54:17.841" v="116" actId="14100"/>
          <ac:spMkLst>
            <pc:docMk/>
            <pc:sldMk cId="1579855212" sldId="280"/>
            <ac:spMk id="3" creationId="{7AFA4BBC-5FB4-9373-9BF5-1E8A2B9FD455}"/>
          </ac:spMkLst>
        </pc:spChg>
      </pc:sldChg>
      <pc:sldChg chg="new del">
        <pc:chgData name="ANITHA ANU" userId="35705330be8ce12c" providerId="LiveId" clId="{64C2F98B-5C1C-4DFE-9CF8-DB72FDF03B92}" dt="2023-07-25T04:52:53.531" v="97" actId="2696"/>
        <pc:sldMkLst>
          <pc:docMk/>
          <pc:sldMk cId="3642209563" sldId="280"/>
        </pc:sldMkLst>
      </pc:sldChg>
      <pc:sldChg chg="modSp new mod modTransition">
        <pc:chgData name="ANITHA ANU" userId="35705330be8ce12c" providerId="LiveId" clId="{64C2F98B-5C1C-4DFE-9CF8-DB72FDF03B92}" dt="2023-07-25T05:00:06.441" v="158"/>
        <pc:sldMkLst>
          <pc:docMk/>
          <pc:sldMk cId="2056970660" sldId="281"/>
        </pc:sldMkLst>
        <pc:spChg chg="mod">
          <ac:chgData name="ANITHA ANU" userId="35705330be8ce12c" providerId="LiveId" clId="{64C2F98B-5C1C-4DFE-9CF8-DB72FDF03B92}" dt="2023-07-25T04:55:28.221" v="142" actId="20577"/>
          <ac:spMkLst>
            <pc:docMk/>
            <pc:sldMk cId="2056970660" sldId="281"/>
            <ac:spMk id="2" creationId="{3B18F9D3-9F3B-E9C6-0133-EEDCC2E816F6}"/>
          </ac:spMkLst>
        </pc:spChg>
      </pc:sldChg>
      <pc:sldChg chg="addSp modSp new mod">
        <pc:chgData name="ANITHA ANU" userId="35705330be8ce12c" providerId="LiveId" clId="{64C2F98B-5C1C-4DFE-9CF8-DB72FDF03B92}" dt="2023-07-25T06:17:14.082" v="818" actId="207"/>
        <pc:sldMkLst>
          <pc:docMk/>
          <pc:sldMk cId="840284755" sldId="282"/>
        </pc:sldMkLst>
        <pc:spChg chg="add mod">
          <ac:chgData name="ANITHA ANU" userId="35705330be8ce12c" providerId="LiveId" clId="{64C2F98B-5C1C-4DFE-9CF8-DB72FDF03B92}" dt="2023-07-25T06:17:14.082" v="818" actId="207"/>
          <ac:spMkLst>
            <pc:docMk/>
            <pc:sldMk cId="840284755" sldId="282"/>
            <ac:spMk id="3" creationId="{9ED7EF8F-DB39-0B46-B501-1E33EDD9087D}"/>
          </ac:spMkLst>
        </pc:spChg>
      </pc:sldChg>
      <pc:sldChg chg="addSp modSp new mod">
        <pc:chgData name="ANITHA ANU" userId="35705330be8ce12c" providerId="LiveId" clId="{64C2F98B-5C1C-4DFE-9CF8-DB72FDF03B92}" dt="2023-07-25T06:19:24.482" v="905" actId="1076"/>
        <pc:sldMkLst>
          <pc:docMk/>
          <pc:sldMk cId="2018146528" sldId="283"/>
        </pc:sldMkLst>
        <pc:spChg chg="add mod">
          <ac:chgData name="ANITHA ANU" userId="35705330be8ce12c" providerId="LiveId" clId="{64C2F98B-5C1C-4DFE-9CF8-DB72FDF03B92}" dt="2023-07-25T06:19:16.365" v="904" actId="20577"/>
          <ac:spMkLst>
            <pc:docMk/>
            <pc:sldMk cId="2018146528" sldId="283"/>
            <ac:spMk id="4" creationId="{44DADE3F-C92E-E72E-E273-8D78D4D99799}"/>
          </ac:spMkLst>
        </pc:spChg>
        <pc:picChg chg="add mod">
          <ac:chgData name="ANITHA ANU" userId="35705330be8ce12c" providerId="LiveId" clId="{64C2F98B-5C1C-4DFE-9CF8-DB72FDF03B92}" dt="2023-07-25T06:19:24.482" v="905" actId="1076"/>
          <ac:picMkLst>
            <pc:docMk/>
            <pc:sldMk cId="2018146528" sldId="283"/>
            <ac:picMk id="2" creationId="{84743377-930D-3E0C-1926-4149402110FE}"/>
          </ac:picMkLst>
        </pc:picChg>
      </pc:sldChg>
      <pc:sldChg chg="addSp modSp new mod">
        <pc:chgData name="ANITHA ANU" userId="35705330be8ce12c" providerId="LiveId" clId="{64C2F98B-5C1C-4DFE-9CF8-DB72FDF03B92}" dt="2023-07-25T06:19:33.138" v="907" actId="1076"/>
        <pc:sldMkLst>
          <pc:docMk/>
          <pc:sldMk cId="440099854" sldId="284"/>
        </pc:sldMkLst>
        <pc:spChg chg="add mod">
          <ac:chgData name="ANITHA ANU" userId="35705330be8ce12c" providerId="LiveId" clId="{64C2F98B-5C1C-4DFE-9CF8-DB72FDF03B92}" dt="2023-07-25T05:22:17.923" v="424" actId="1076"/>
          <ac:spMkLst>
            <pc:docMk/>
            <pc:sldMk cId="440099854" sldId="284"/>
            <ac:spMk id="4" creationId="{159092BA-FA99-B361-BD22-7AE9029030AC}"/>
          </ac:spMkLst>
        </pc:spChg>
        <pc:picChg chg="add mod">
          <ac:chgData name="ANITHA ANU" userId="35705330be8ce12c" providerId="LiveId" clId="{64C2F98B-5C1C-4DFE-9CF8-DB72FDF03B92}" dt="2023-07-25T06:19:33.138" v="907" actId="1076"/>
          <ac:picMkLst>
            <pc:docMk/>
            <pc:sldMk cId="440099854" sldId="284"/>
            <ac:picMk id="2" creationId="{48B2D499-9D58-1581-2A96-5266BBC85A83}"/>
          </ac:picMkLst>
        </pc:picChg>
      </pc:sldChg>
      <pc:sldChg chg="addSp modSp new mod">
        <pc:chgData name="ANITHA ANU" userId="35705330be8ce12c" providerId="LiveId" clId="{64C2F98B-5C1C-4DFE-9CF8-DB72FDF03B92}" dt="2023-07-25T05:24:41.511" v="448" actId="20577"/>
        <pc:sldMkLst>
          <pc:docMk/>
          <pc:sldMk cId="2950785352" sldId="285"/>
        </pc:sldMkLst>
        <pc:spChg chg="add mod">
          <ac:chgData name="ANITHA ANU" userId="35705330be8ce12c" providerId="LiveId" clId="{64C2F98B-5C1C-4DFE-9CF8-DB72FDF03B92}" dt="2023-07-25T05:24:41.511" v="448" actId="20577"/>
          <ac:spMkLst>
            <pc:docMk/>
            <pc:sldMk cId="2950785352" sldId="285"/>
            <ac:spMk id="3" creationId="{18D3F37E-CE31-B498-BC1E-F3BC507AF9A0}"/>
          </ac:spMkLst>
        </pc:spChg>
        <pc:picChg chg="add mod">
          <ac:chgData name="ANITHA ANU" userId="35705330be8ce12c" providerId="LiveId" clId="{64C2F98B-5C1C-4DFE-9CF8-DB72FDF03B92}" dt="2023-07-25T05:24:21.692" v="443" actId="1076"/>
          <ac:picMkLst>
            <pc:docMk/>
            <pc:sldMk cId="2950785352" sldId="285"/>
            <ac:picMk id="4" creationId="{BBE84E20-C516-23AC-EE44-3EF88694D78F}"/>
          </ac:picMkLst>
        </pc:picChg>
      </pc:sldChg>
      <pc:sldChg chg="addSp modSp new mod">
        <pc:chgData name="ANITHA ANU" userId="35705330be8ce12c" providerId="LiveId" clId="{64C2F98B-5C1C-4DFE-9CF8-DB72FDF03B92}" dt="2023-07-25T05:26:49.201" v="460" actId="255"/>
        <pc:sldMkLst>
          <pc:docMk/>
          <pc:sldMk cId="463297685" sldId="286"/>
        </pc:sldMkLst>
        <pc:spChg chg="add mod">
          <ac:chgData name="ANITHA ANU" userId="35705330be8ce12c" providerId="LiveId" clId="{64C2F98B-5C1C-4DFE-9CF8-DB72FDF03B92}" dt="2023-07-25T05:26:49.201" v="460" actId="255"/>
          <ac:spMkLst>
            <pc:docMk/>
            <pc:sldMk cId="463297685" sldId="286"/>
            <ac:spMk id="3" creationId="{C831602D-4B90-4942-FC05-B15DC7355BA2}"/>
          </ac:spMkLst>
        </pc:spChg>
      </pc:sldChg>
      <pc:sldChg chg="addSp modSp add mod">
        <pc:chgData name="ANITHA ANU" userId="35705330be8ce12c" providerId="LiveId" clId="{64C2F98B-5C1C-4DFE-9CF8-DB72FDF03B92}" dt="2023-07-25T05:53:05.426" v="595" actId="1076"/>
        <pc:sldMkLst>
          <pc:docMk/>
          <pc:sldMk cId="1130697695" sldId="287"/>
        </pc:sldMkLst>
        <pc:picChg chg="add mod">
          <ac:chgData name="ANITHA ANU" userId="35705330be8ce12c" providerId="LiveId" clId="{64C2F98B-5C1C-4DFE-9CF8-DB72FDF03B92}" dt="2023-07-25T05:53:05.426" v="595" actId="1076"/>
          <ac:picMkLst>
            <pc:docMk/>
            <pc:sldMk cId="1130697695" sldId="287"/>
            <ac:picMk id="5" creationId="{6F850275-320E-F684-E1DF-F6875026B855}"/>
          </ac:picMkLst>
        </pc:picChg>
      </pc:sldChg>
      <pc:sldChg chg="new del">
        <pc:chgData name="ANITHA ANU" userId="35705330be8ce12c" providerId="LiveId" clId="{64C2F98B-5C1C-4DFE-9CF8-DB72FDF03B92}" dt="2023-07-25T07:15:06.699" v="909" actId="2696"/>
        <pc:sldMkLst>
          <pc:docMk/>
          <pc:sldMk cId="2537253308" sldId="288"/>
        </pc:sldMkLst>
      </pc:sldChg>
      <pc:sldChg chg="addSp delSp modSp add mod">
        <pc:chgData name="ANITHA ANU" userId="35705330be8ce12c" providerId="LiveId" clId="{64C2F98B-5C1C-4DFE-9CF8-DB72FDF03B92}" dt="2023-07-25T07:55:53.054" v="1075"/>
        <pc:sldMkLst>
          <pc:docMk/>
          <pc:sldMk cId="4102491539" sldId="288"/>
        </pc:sldMkLst>
        <pc:spChg chg="mod">
          <ac:chgData name="ANITHA ANU" userId="35705330be8ce12c" providerId="LiveId" clId="{64C2F98B-5C1C-4DFE-9CF8-DB72FDF03B92}" dt="2023-07-25T07:46:27.027" v="1032" actId="1076"/>
          <ac:spMkLst>
            <pc:docMk/>
            <pc:sldMk cId="4102491539" sldId="288"/>
            <ac:spMk id="2" creationId="{9A617418-BE37-2F10-5E79-003C78795546}"/>
          </ac:spMkLst>
        </pc:spChg>
        <pc:spChg chg="add del mod">
          <ac:chgData name="ANITHA ANU" userId="35705330be8ce12c" providerId="LiveId" clId="{64C2F98B-5C1C-4DFE-9CF8-DB72FDF03B92}" dt="2023-07-25T07:55:53.054" v="1075"/>
          <ac:spMkLst>
            <pc:docMk/>
            <pc:sldMk cId="4102491539" sldId="288"/>
            <ac:spMk id="12" creationId="{B3B7A13E-EE3F-82BE-6235-6C1B37AB3D5B}"/>
          </ac:spMkLst>
        </pc:spChg>
        <pc:spChg chg="add mod">
          <ac:chgData name="ANITHA ANU" userId="35705330be8ce12c" providerId="LiveId" clId="{64C2F98B-5C1C-4DFE-9CF8-DB72FDF03B92}" dt="2023-07-25T07:54:31.828" v="1064" actId="20577"/>
          <ac:spMkLst>
            <pc:docMk/>
            <pc:sldMk cId="4102491539" sldId="288"/>
            <ac:spMk id="14" creationId="{DE852266-7B46-0E9C-087B-6A063697615A}"/>
          </ac:spMkLst>
        </pc:spChg>
        <pc:spChg chg="add mod">
          <ac:chgData name="ANITHA ANU" userId="35705330be8ce12c" providerId="LiveId" clId="{64C2F98B-5C1C-4DFE-9CF8-DB72FDF03B92}" dt="2023-07-25T07:55:50.048" v="1073" actId="20577"/>
          <ac:spMkLst>
            <pc:docMk/>
            <pc:sldMk cId="4102491539" sldId="288"/>
            <ac:spMk id="16" creationId="{30B57D73-F08F-1810-6A56-CFC71E00B956}"/>
          </ac:spMkLst>
        </pc:spChg>
        <pc:picChg chg="del">
          <ac:chgData name="ANITHA ANU" userId="35705330be8ce12c" providerId="LiveId" clId="{64C2F98B-5C1C-4DFE-9CF8-DB72FDF03B92}" dt="2023-07-25T07:45:17.176" v="1028" actId="478"/>
          <ac:picMkLst>
            <pc:docMk/>
            <pc:sldMk cId="4102491539" sldId="288"/>
            <ac:picMk id="5" creationId="{A95628FE-053F-4A14-F37E-FA89D8E651C9}"/>
          </ac:picMkLst>
        </pc:picChg>
        <pc:picChg chg="add del mod">
          <ac:chgData name="ANITHA ANU" userId="35705330be8ce12c" providerId="LiveId" clId="{64C2F98B-5C1C-4DFE-9CF8-DB72FDF03B92}" dt="2023-07-25T07:50:24.399" v="1035" actId="478"/>
          <ac:picMkLst>
            <pc:docMk/>
            <pc:sldMk cId="4102491539" sldId="288"/>
            <ac:picMk id="6" creationId="{CBB2C444-95E4-7527-21E9-D6A163A529A3}"/>
          </ac:picMkLst>
        </pc:picChg>
        <pc:picChg chg="add del mod">
          <ac:chgData name="ANITHA ANU" userId="35705330be8ce12c" providerId="LiveId" clId="{64C2F98B-5C1C-4DFE-9CF8-DB72FDF03B92}" dt="2023-07-25T07:51:01.536" v="1045" actId="478"/>
          <ac:picMkLst>
            <pc:docMk/>
            <pc:sldMk cId="4102491539" sldId="288"/>
            <ac:picMk id="8" creationId="{9499E7A1-EB10-BB99-81F4-AC6E1DF5715D}"/>
          </ac:picMkLst>
        </pc:picChg>
        <pc:picChg chg="add mod">
          <ac:chgData name="ANITHA ANU" userId="35705330be8ce12c" providerId="LiveId" clId="{64C2F98B-5C1C-4DFE-9CF8-DB72FDF03B92}" dt="2023-07-25T07:51:18.266" v="1049" actId="1076"/>
          <ac:picMkLst>
            <pc:docMk/>
            <pc:sldMk cId="4102491539" sldId="288"/>
            <ac:picMk id="10" creationId="{B1264D73-3676-D828-849C-1D8396747323}"/>
          </ac:picMkLst>
        </pc:picChg>
      </pc:sldChg>
      <pc:sldChg chg="delSp modSp add mod">
        <pc:chgData name="ANITHA ANU" userId="35705330be8ce12c" providerId="LiveId" clId="{64C2F98B-5C1C-4DFE-9CF8-DB72FDF03B92}" dt="2023-07-26T04:44:52.374" v="1184"/>
        <pc:sldMkLst>
          <pc:docMk/>
          <pc:sldMk cId="2676631676" sldId="289"/>
        </pc:sldMkLst>
        <pc:spChg chg="mod">
          <ac:chgData name="ANITHA ANU" userId="35705330be8ce12c" providerId="LiveId" clId="{64C2F98B-5C1C-4DFE-9CF8-DB72FDF03B92}" dt="2023-07-26T04:44:50.500" v="1178" actId="20577"/>
          <ac:spMkLst>
            <pc:docMk/>
            <pc:sldMk cId="2676631676" sldId="289"/>
            <ac:spMk id="3" creationId="{E3D8906E-F9B2-33A8-D1EF-D61F21CDDE47}"/>
          </ac:spMkLst>
        </pc:spChg>
        <pc:spChg chg="del mod">
          <ac:chgData name="ANITHA ANU" userId="35705330be8ce12c" providerId="LiveId" clId="{64C2F98B-5C1C-4DFE-9CF8-DB72FDF03B92}" dt="2023-07-26T04:44:52.374" v="1180"/>
          <ac:spMkLst>
            <pc:docMk/>
            <pc:sldMk cId="2676631676" sldId="289"/>
            <ac:spMk id="5" creationId="{DFC5836F-90A0-6E10-8780-881A56B44603}"/>
          </ac:spMkLst>
        </pc:spChg>
        <pc:spChg chg="del mod">
          <ac:chgData name="ANITHA ANU" userId="35705330be8ce12c" providerId="LiveId" clId="{64C2F98B-5C1C-4DFE-9CF8-DB72FDF03B92}" dt="2023-07-26T04:44:52.374" v="1184"/>
          <ac:spMkLst>
            <pc:docMk/>
            <pc:sldMk cId="2676631676" sldId="289"/>
            <ac:spMk id="7" creationId="{60453198-C0A7-3D0E-0F2A-A0EE7EE911E1}"/>
          </ac:spMkLst>
        </pc:spChg>
        <pc:spChg chg="del mod">
          <ac:chgData name="ANITHA ANU" userId="35705330be8ce12c" providerId="LiveId" clId="{64C2F98B-5C1C-4DFE-9CF8-DB72FDF03B92}" dt="2023-07-26T04:44:52.374" v="1182"/>
          <ac:spMkLst>
            <pc:docMk/>
            <pc:sldMk cId="2676631676" sldId="289"/>
            <ac:spMk id="9" creationId="{0C5203BA-7B49-E401-84FA-1F5A8958AF2D}"/>
          </ac:spMkLst>
        </pc:spChg>
      </pc:sldChg>
      <pc:sldChg chg="add del">
        <pc:chgData name="ANITHA ANU" userId="35705330be8ce12c" providerId="LiveId" clId="{64C2F98B-5C1C-4DFE-9CF8-DB72FDF03B92}" dt="2023-07-25T07:56:02.529" v="1076" actId="2696"/>
        <pc:sldMkLst>
          <pc:docMk/>
          <pc:sldMk cId="3064510787" sldId="289"/>
        </pc:sldMkLst>
      </pc:sldChg>
      <pc:sldMasterChg chg="modTransition modSldLayout">
        <pc:chgData name="ANITHA ANU" userId="35705330be8ce12c" providerId="LiveId" clId="{64C2F98B-5C1C-4DFE-9CF8-DB72FDF03B92}" dt="2023-07-25T05:00:06.441" v="158"/>
        <pc:sldMasterMkLst>
          <pc:docMk/>
          <pc:sldMasterMk cId="3559867503" sldId="2147483762"/>
        </pc:sldMasterMkLst>
        <pc:sldLayoutChg chg="modTransition">
          <pc:chgData name="ANITHA ANU" userId="35705330be8ce12c" providerId="LiveId" clId="{64C2F98B-5C1C-4DFE-9CF8-DB72FDF03B92}" dt="2023-07-25T05:00:06.441" v="158"/>
          <pc:sldLayoutMkLst>
            <pc:docMk/>
            <pc:sldMasterMk cId="3559867503" sldId="2147483762"/>
            <pc:sldLayoutMk cId="1069519695" sldId="2147483763"/>
          </pc:sldLayoutMkLst>
        </pc:sldLayoutChg>
        <pc:sldLayoutChg chg="modTransition">
          <pc:chgData name="ANITHA ANU" userId="35705330be8ce12c" providerId="LiveId" clId="{64C2F98B-5C1C-4DFE-9CF8-DB72FDF03B92}" dt="2023-07-25T05:00:06.441" v="158"/>
          <pc:sldLayoutMkLst>
            <pc:docMk/>
            <pc:sldMasterMk cId="3559867503" sldId="2147483762"/>
            <pc:sldLayoutMk cId="3119594766" sldId="2147483764"/>
          </pc:sldLayoutMkLst>
        </pc:sldLayoutChg>
        <pc:sldLayoutChg chg="modTransition">
          <pc:chgData name="ANITHA ANU" userId="35705330be8ce12c" providerId="LiveId" clId="{64C2F98B-5C1C-4DFE-9CF8-DB72FDF03B92}" dt="2023-07-25T05:00:06.441" v="158"/>
          <pc:sldLayoutMkLst>
            <pc:docMk/>
            <pc:sldMasterMk cId="3559867503" sldId="2147483762"/>
            <pc:sldLayoutMk cId="566238951" sldId="2147483765"/>
          </pc:sldLayoutMkLst>
        </pc:sldLayoutChg>
        <pc:sldLayoutChg chg="modTransition">
          <pc:chgData name="ANITHA ANU" userId="35705330be8ce12c" providerId="LiveId" clId="{64C2F98B-5C1C-4DFE-9CF8-DB72FDF03B92}" dt="2023-07-25T05:00:06.441" v="158"/>
          <pc:sldLayoutMkLst>
            <pc:docMk/>
            <pc:sldMasterMk cId="3559867503" sldId="2147483762"/>
            <pc:sldLayoutMk cId="2519586771" sldId="2147483766"/>
          </pc:sldLayoutMkLst>
        </pc:sldLayoutChg>
        <pc:sldLayoutChg chg="modTransition">
          <pc:chgData name="ANITHA ANU" userId="35705330be8ce12c" providerId="LiveId" clId="{64C2F98B-5C1C-4DFE-9CF8-DB72FDF03B92}" dt="2023-07-25T05:00:06.441" v="158"/>
          <pc:sldLayoutMkLst>
            <pc:docMk/>
            <pc:sldMasterMk cId="3559867503" sldId="2147483762"/>
            <pc:sldLayoutMk cId="4018384674" sldId="2147483767"/>
          </pc:sldLayoutMkLst>
        </pc:sldLayoutChg>
        <pc:sldLayoutChg chg="modTransition">
          <pc:chgData name="ANITHA ANU" userId="35705330be8ce12c" providerId="LiveId" clId="{64C2F98B-5C1C-4DFE-9CF8-DB72FDF03B92}" dt="2023-07-25T05:00:06.441" v="158"/>
          <pc:sldLayoutMkLst>
            <pc:docMk/>
            <pc:sldMasterMk cId="3559867503" sldId="2147483762"/>
            <pc:sldLayoutMk cId="2671255812" sldId="2147483768"/>
          </pc:sldLayoutMkLst>
        </pc:sldLayoutChg>
        <pc:sldLayoutChg chg="modTransition">
          <pc:chgData name="ANITHA ANU" userId="35705330be8ce12c" providerId="LiveId" clId="{64C2F98B-5C1C-4DFE-9CF8-DB72FDF03B92}" dt="2023-07-25T05:00:06.441" v="158"/>
          <pc:sldLayoutMkLst>
            <pc:docMk/>
            <pc:sldMasterMk cId="3559867503" sldId="2147483762"/>
            <pc:sldLayoutMk cId="3021865223" sldId="2147483769"/>
          </pc:sldLayoutMkLst>
        </pc:sldLayoutChg>
        <pc:sldLayoutChg chg="modTransition">
          <pc:chgData name="ANITHA ANU" userId="35705330be8ce12c" providerId="LiveId" clId="{64C2F98B-5C1C-4DFE-9CF8-DB72FDF03B92}" dt="2023-07-25T05:00:06.441" v="158"/>
          <pc:sldLayoutMkLst>
            <pc:docMk/>
            <pc:sldMasterMk cId="3559867503" sldId="2147483762"/>
            <pc:sldLayoutMk cId="495990852" sldId="2147483770"/>
          </pc:sldLayoutMkLst>
        </pc:sldLayoutChg>
        <pc:sldLayoutChg chg="modTransition">
          <pc:chgData name="ANITHA ANU" userId="35705330be8ce12c" providerId="LiveId" clId="{64C2F98B-5C1C-4DFE-9CF8-DB72FDF03B92}" dt="2023-07-25T05:00:06.441" v="158"/>
          <pc:sldLayoutMkLst>
            <pc:docMk/>
            <pc:sldMasterMk cId="3559867503" sldId="2147483762"/>
            <pc:sldLayoutMk cId="1573011652" sldId="2147483771"/>
          </pc:sldLayoutMkLst>
        </pc:sldLayoutChg>
        <pc:sldLayoutChg chg="modTransition">
          <pc:chgData name="ANITHA ANU" userId="35705330be8ce12c" providerId="LiveId" clId="{64C2F98B-5C1C-4DFE-9CF8-DB72FDF03B92}" dt="2023-07-25T05:00:06.441" v="158"/>
          <pc:sldLayoutMkLst>
            <pc:docMk/>
            <pc:sldMasterMk cId="3559867503" sldId="2147483762"/>
            <pc:sldLayoutMk cId="3787239642" sldId="2147483772"/>
          </pc:sldLayoutMkLst>
        </pc:sldLayoutChg>
        <pc:sldLayoutChg chg="modTransition">
          <pc:chgData name="ANITHA ANU" userId="35705330be8ce12c" providerId="LiveId" clId="{64C2F98B-5C1C-4DFE-9CF8-DB72FDF03B92}" dt="2023-07-25T05:00:06.441" v="158"/>
          <pc:sldLayoutMkLst>
            <pc:docMk/>
            <pc:sldMasterMk cId="3559867503" sldId="2147483762"/>
            <pc:sldLayoutMk cId="3769002931" sldId="2147483773"/>
          </pc:sldLayoutMkLst>
        </pc:sldLayoutChg>
      </pc:sldMasterChg>
      <pc:sldMasterChg chg="modTransition modSldLayout">
        <pc:chgData name="ANITHA ANU" userId="35705330be8ce12c" providerId="LiveId" clId="{64C2F98B-5C1C-4DFE-9CF8-DB72FDF03B92}" dt="2023-08-02T06:02:37.327" v="1186"/>
        <pc:sldMasterMkLst>
          <pc:docMk/>
          <pc:sldMasterMk cId="2760640300" sldId="2147483774"/>
        </pc:sldMasterMkLst>
        <pc:sldLayoutChg chg="modTransition">
          <pc:chgData name="ANITHA ANU" userId="35705330be8ce12c" providerId="LiveId" clId="{64C2F98B-5C1C-4DFE-9CF8-DB72FDF03B92}" dt="2023-08-02T06:02:37.327" v="1186"/>
          <pc:sldLayoutMkLst>
            <pc:docMk/>
            <pc:sldMasterMk cId="2760640300" sldId="2147483774"/>
            <pc:sldLayoutMk cId="152306034" sldId="2147483775"/>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1018185218" sldId="2147483776"/>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1131626698" sldId="2147483777"/>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2347699958" sldId="2147483778"/>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2498614959" sldId="2147483779"/>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396911869" sldId="2147483780"/>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2571303374" sldId="2147483781"/>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3576778804" sldId="2147483782"/>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681090906" sldId="2147483783"/>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1410579859" sldId="2147483784"/>
          </pc:sldLayoutMkLst>
        </pc:sldLayoutChg>
        <pc:sldLayoutChg chg="modTransition">
          <pc:chgData name="ANITHA ANU" userId="35705330be8ce12c" providerId="LiveId" clId="{64C2F98B-5C1C-4DFE-9CF8-DB72FDF03B92}" dt="2023-08-02T06:02:37.327" v="1186"/>
          <pc:sldLayoutMkLst>
            <pc:docMk/>
            <pc:sldMasterMk cId="2760640300" sldId="2147483774"/>
            <pc:sldLayoutMk cId="253837943" sldId="2147483785"/>
          </pc:sldLayoutMkLst>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8/2/2023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3A98EE3D-8CD1-4C3F-BD1C-C98C9596463C}"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69519695"/>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8/2/2023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87239642"/>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8/2/2023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69002931"/>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6932D-EB1B-5EA1-A8A3-B5E42B6CAC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3105E9D-44C6-8330-9D5D-3BB222372C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B7B2F1B-372A-B9D2-88E8-E0D30DD1E2C5}"/>
              </a:ext>
            </a:extLst>
          </p:cNvPr>
          <p:cNvSpPr>
            <a:spLocks noGrp="1"/>
          </p:cNvSpPr>
          <p:nvPr>
            <p:ph type="dt" sz="half" idx="10"/>
          </p:nvPr>
        </p:nvSpPr>
        <p:spPr/>
        <p:txBody>
          <a:bodyPr/>
          <a:lstStyle/>
          <a:p>
            <a:fld id="{9184DA70-C731-4C70-880D-CCD4705E623C}" type="datetime1">
              <a:rPr lang="en-US" smtClean="0"/>
              <a:t>8/2/2023</a:t>
            </a:fld>
            <a:endParaRPr lang="en-US" dirty="0"/>
          </a:p>
        </p:txBody>
      </p:sp>
      <p:sp>
        <p:nvSpPr>
          <p:cNvPr id="5" name="Footer Placeholder 4">
            <a:extLst>
              <a:ext uri="{FF2B5EF4-FFF2-40B4-BE49-F238E27FC236}">
                <a16:creationId xmlns:a16="http://schemas.microsoft.com/office/drawing/2014/main" id="{0455004D-A804-24BC-CC88-55F48513B2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3220CD6-4E7B-AAAF-F918-CF598F514DA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2306034"/>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93E6-024F-1746-7938-C13F1B4C328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B1AD73-DC14-85F0-1902-6FC4F0BA7B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B685A9B-5F8D-AC55-1F18-82A225DDE07E}"/>
              </a:ext>
            </a:extLst>
          </p:cNvPr>
          <p:cNvSpPr>
            <a:spLocks noGrp="1"/>
          </p:cNvSpPr>
          <p:nvPr>
            <p:ph type="dt" sz="half" idx="10"/>
          </p:nvPr>
        </p:nvSpPr>
        <p:spPr/>
        <p:txBody>
          <a:bodyPr/>
          <a:lstStyle/>
          <a:p>
            <a:fld id="{4BE1D723-8F53-4F53-90B0-1982A396982E}" type="datetime1">
              <a:rPr lang="en-US" smtClean="0"/>
              <a:t>8/2/2023</a:t>
            </a:fld>
            <a:endParaRPr lang="en-US" dirty="0"/>
          </a:p>
        </p:txBody>
      </p:sp>
      <p:sp>
        <p:nvSpPr>
          <p:cNvPr id="5" name="Footer Placeholder 4">
            <a:extLst>
              <a:ext uri="{FF2B5EF4-FFF2-40B4-BE49-F238E27FC236}">
                <a16:creationId xmlns:a16="http://schemas.microsoft.com/office/drawing/2014/main" id="{5DDC8DC4-BA76-3261-E7C3-D668B7514D2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7DD158F-B900-4118-8939-4C9EB09F26A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18185218"/>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86AE7-72DA-830D-D395-8C7D0A5E85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2A9D3ED-68C1-0782-3A30-CE3FF8C640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F05B64-4982-A362-AC49-BA0F382ABCBB}"/>
              </a:ext>
            </a:extLst>
          </p:cNvPr>
          <p:cNvSpPr>
            <a:spLocks noGrp="1"/>
          </p:cNvSpPr>
          <p:nvPr>
            <p:ph type="dt" sz="half" idx="10"/>
          </p:nvPr>
        </p:nvSpPr>
        <p:spPr/>
        <p:txBody>
          <a:bodyPr/>
          <a:lstStyle/>
          <a:p>
            <a:fld id="{97669AF7-7BEB-44E4-9852-375E34362B5B}" type="datetime1">
              <a:rPr lang="en-US" smtClean="0"/>
              <a:t>8/2/2023</a:t>
            </a:fld>
            <a:endParaRPr lang="en-US" dirty="0"/>
          </a:p>
        </p:txBody>
      </p:sp>
      <p:sp>
        <p:nvSpPr>
          <p:cNvPr id="5" name="Footer Placeholder 4">
            <a:extLst>
              <a:ext uri="{FF2B5EF4-FFF2-40B4-BE49-F238E27FC236}">
                <a16:creationId xmlns:a16="http://schemas.microsoft.com/office/drawing/2014/main" id="{126C0880-FCD2-4B35-176F-427084CD593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4CEE6F5-E80C-7384-3E27-46BD250E2CF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31626698"/>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12574-582E-F439-112A-F547B805BFB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EFB7EF2-369D-6ADB-1F74-40A312308B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D933212-AB97-71A6-9B33-51F8AFC6B9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068C72F-F57B-9B35-4B6D-2408734A94BB}"/>
              </a:ext>
            </a:extLst>
          </p:cNvPr>
          <p:cNvSpPr>
            <a:spLocks noGrp="1"/>
          </p:cNvSpPr>
          <p:nvPr>
            <p:ph type="dt" sz="half" idx="10"/>
          </p:nvPr>
        </p:nvSpPr>
        <p:spPr/>
        <p:txBody>
          <a:bodyPr/>
          <a:lstStyle/>
          <a:p>
            <a:fld id="{BAAAC38D-0552-4C82-B593-E6124DFADBE2}" type="datetime1">
              <a:rPr lang="en-US" smtClean="0"/>
              <a:t>8/2/2023</a:t>
            </a:fld>
            <a:endParaRPr lang="en-US" dirty="0"/>
          </a:p>
        </p:txBody>
      </p:sp>
      <p:sp>
        <p:nvSpPr>
          <p:cNvPr id="6" name="Footer Placeholder 5">
            <a:extLst>
              <a:ext uri="{FF2B5EF4-FFF2-40B4-BE49-F238E27FC236}">
                <a16:creationId xmlns:a16="http://schemas.microsoft.com/office/drawing/2014/main" id="{5C240FFC-FD40-8422-D8DD-71CE65C5FF1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FEC9B37-C86D-CCBF-CBE6-73F3806F2936}"/>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7699958"/>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C3222-9FAF-9914-9F48-0ED5487F223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81AC55C-08F4-5D9A-DE67-E40FF5C03C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D0331B-8C74-EFAD-DDFD-C2D1EC5897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4B06CCE-8A23-19F0-124F-71F9C7C865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6A31B9-4D38-CE1D-2939-BA92A83438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528DF6D-81B9-4694-65AA-37BD335E5FF6}"/>
              </a:ext>
            </a:extLst>
          </p:cNvPr>
          <p:cNvSpPr>
            <a:spLocks noGrp="1"/>
          </p:cNvSpPr>
          <p:nvPr>
            <p:ph type="dt" sz="half" idx="10"/>
          </p:nvPr>
        </p:nvSpPr>
        <p:spPr/>
        <p:txBody>
          <a:bodyPr/>
          <a:lstStyle/>
          <a:p>
            <a:fld id="{D9DF0F1C-5577-4ACB-BB62-DF8F3C494C7E}" type="datetime1">
              <a:rPr lang="en-US" smtClean="0"/>
              <a:t>8/2/2023</a:t>
            </a:fld>
            <a:endParaRPr lang="en-US" dirty="0"/>
          </a:p>
        </p:txBody>
      </p:sp>
      <p:sp>
        <p:nvSpPr>
          <p:cNvPr id="8" name="Footer Placeholder 7">
            <a:extLst>
              <a:ext uri="{FF2B5EF4-FFF2-40B4-BE49-F238E27FC236}">
                <a16:creationId xmlns:a16="http://schemas.microsoft.com/office/drawing/2014/main" id="{4EFBF3D7-B0B6-721E-35B2-F5D30583D47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A6D8286-2117-1FE3-F0B8-506F047422D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98614959"/>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476A4-6D9C-0BD3-81D5-E8732D688EA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F9DDD6B-8191-77FF-C01C-503D5B86A61D}"/>
              </a:ext>
            </a:extLst>
          </p:cNvPr>
          <p:cNvSpPr>
            <a:spLocks noGrp="1"/>
          </p:cNvSpPr>
          <p:nvPr>
            <p:ph type="dt" sz="half" idx="10"/>
          </p:nvPr>
        </p:nvSpPr>
        <p:spPr/>
        <p:txBody>
          <a:bodyPr/>
          <a:lstStyle/>
          <a:p>
            <a:fld id="{1775B394-D9F9-4F0C-B15D-605F45CB9E9F}" type="datetime1">
              <a:rPr lang="en-US" smtClean="0"/>
              <a:t>8/2/2023</a:t>
            </a:fld>
            <a:endParaRPr lang="en-US" dirty="0"/>
          </a:p>
        </p:txBody>
      </p:sp>
      <p:sp>
        <p:nvSpPr>
          <p:cNvPr id="4" name="Footer Placeholder 3">
            <a:extLst>
              <a:ext uri="{FF2B5EF4-FFF2-40B4-BE49-F238E27FC236}">
                <a16:creationId xmlns:a16="http://schemas.microsoft.com/office/drawing/2014/main" id="{1D6E2998-7BC3-5EB2-D20C-19C9B5E47DF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62D0F67-7667-8C89-FA1C-103FDB94E4C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911869"/>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CEC870-FFDF-D483-942A-FB9A0813DF18}"/>
              </a:ext>
            </a:extLst>
          </p:cNvPr>
          <p:cNvSpPr>
            <a:spLocks noGrp="1"/>
          </p:cNvSpPr>
          <p:nvPr>
            <p:ph type="dt" sz="half" idx="10"/>
          </p:nvPr>
        </p:nvSpPr>
        <p:spPr/>
        <p:txBody>
          <a:bodyPr/>
          <a:lstStyle/>
          <a:p>
            <a:fld id="{39667345-2558-425A-8533-9BFDBCE15005}" type="datetime1">
              <a:rPr lang="en-US" smtClean="0"/>
              <a:t>8/2/2023</a:t>
            </a:fld>
            <a:endParaRPr lang="en-US" dirty="0"/>
          </a:p>
        </p:txBody>
      </p:sp>
      <p:sp>
        <p:nvSpPr>
          <p:cNvPr id="3" name="Footer Placeholder 2">
            <a:extLst>
              <a:ext uri="{FF2B5EF4-FFF2-40B4-BE49-F238E27FC236}">
                <a16:creationId xmlns:a16="http://schemas.microsoft.com/office/drawing/2014/main" id="{61003E34-1085-5FB5-F6B9-D1DDC6EA3303}"/>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E89A932-7719-1B5B-6E3E-2012905C194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71303374"/>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8834D-7706-D6FE-AC22-AE9A979C4D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952DEC2-8415-05C4-CBC9-A9414BD0E5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9951639-146D-513A-BAB2-996B7F328B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662323-5032-991F-FE66-0E97D4AA54C1}"/>
              </a:ext>
            </a:extLst>
          </p:cNvPr>
          <p:cNvSpPr>
            <a:spLocks noGrp="1"/>
          </p:cNvSpPr>
          <p:nvPr>
            <p:ph type="dt" sz="half" idx="10"/>
          </p:nvPr>
        </p:nvSpPr>
        <p:spPr/>
        <p:txBody>
          <a:bodyPr/>
          <a:lstStyle/>
          <a:p>
            <a:fld id="{92BEA474-078D-4E9B-9B14-09A87B19DC46}" type="datetime1">
              <a:rPr lang="en-US" smtClean="0"/>
              <a:t>8/2/2023</a:t>
            </a:fld>
            <a:endParaRPr lang="en-US" dirty="0"/>
          </a:p>
        </p:txBody>
      </p:sp>
      <p:sp>
        <p:nvSpPr>
          <p:cNvPr id="6" name="Footer Placeholder 5">
            <a:extLst>
              <a:ext uri="{FF2B5EF4-FFF2-40B4-BE49-F238E27FC236}">
                <a16:creationId xmlns:a16="http://schemas.microsoft.com/office/drawing/2014/main" id="{4359F71E-B089-26F3-303F-8B310A8EEB2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158756B-E557-6B5A-9D1D-5C16F8698CF3}"/>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76778804"/>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8/2/2023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19594766"/>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90EE4-1AA4-BDE0-6062-1498E549EC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3E28692-10EE-7F8E-97BE-64F3A0EDB5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B07179A-4A2A-7990-7E3E-0C3E683BD4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A549F1-5BF8-E581-98D8-AB64747188DF}"/>
              </a:ext>
            </a:extLst>
          </p:cNvPr>
          <p:cNvSpPr>
            <a:spLocks noGrp="1"/>
          </p:cNvSpPr>
          <p:nvPr>
            <p:ph type="dt" sz="half" idx="10"/>
          </p:nvPr>
        </p:nvSpPr>
        <p:spPr/>
        <p:txBody>
          <a:bodyPr/>
          <a:lstStyle/>
          <a:p>
            <a:fld id="{4907D986-8816-4272-A432-0437A28A9828}" type="datetime1">
              <a:rPr lang="en-US" smtClean="0"/>
              <a:t>8/2/2023</a:t>
            </a:fld>
            <a:endParaRPr lang="en-US" dirty="0"/>
          </a:p>
        </p:txBody>
      </p:sp>
      <p:sp>
        <p:nvSpPr>
          <p:cNvPr id="6" name="Footer Placeholder 5">
            <a:extLst>
              <a:ext uri="{FF2B5EF4-FFF2-40B4-BE49-F238E27FC236}">
                <a16:creationId xmlns:a16="http://schemas.microsoft.com/office/drawing/2014/main" id="{61DFA77D-F62E-1381-354D-87CFF1AD9F95}"/>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5F875F07-0B1E-21B9-CD60-04888F6E24B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1090906"/>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371B5-228E-F371-BF70-5D1BA0A64E2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DAD1AED-26F3-ECE3-15F5-9439035E602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DE8210-E1E4-BF2A-3BFC-CFD08B57D45C}"/>
              </a:ext>
            </a:extLst>
          </p:cNvPr>
          <p:cNvSpPr>
            <a:spLocks noGrp="1"/>
          </p:cNvSpPr>
          <p:nvPr>
            <p:ph type="dt" sz="half" idx="10"/>
          </p:nvPr>
        </p:nvSpPr>
        <p:spPr/>
        <p:txBody>
          <a:bodyPr/>
          <a:lstStyle/>
          <a:p>
            <a:fld id="{B612A279-0833-481D-8C56-F67FD0AC6C50}" type="datetime1">
              <a:rPr lang="en-US" smtClean="0"/>
              <a:t>8/2/2023</a:t>
            </a:fld>
            <a:endParaRPr lang="en-US" dirty="0"/>
          </a:p>
        </p:txBody>
      </p:sp>
      <p:sp>
        <p:nvSpPr>
          <p:cNvPr id="5" name="Footer Placeholder 4">
            <a:extLst>
              <a:ext uri="{FF2B5EF4-FFF2-40B4-BE49-F238E27FC236}">
                <a16:creationId xmlns:a16="http://schemas.microsoft.com/office/drawing/2014/main" id="{13179332-2A1E-C8BC-76CC-89AD022B21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C8C7603-DB3E-D4DE-EDF3-D55C9856818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0579859"/>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F6484E-BC8B-DA2B-EEE6-D8D59AA88E2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61FD520-0709-8D47-5BDA-E55B2C24A9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5644BF-9DE3-A5C3-114E-51F85224E799}"/>
              </a:ext>
            </a:extLst>
          </p:cNvPr>
          <p:cNvSpPr>
            <a:spLocks noGrp="1"/>
          </p:cNvSpPr>
          <p:nvPr>
            <p:ph type="dt" sz="half" idx="10"/>
          </p:nvPr>
        </p:nvSpPr>
        <p:spPr/>
        <p:txBody>
          <a:bodyPr/>
          <a:lstStyle/>
          <a:p>
            <a:fld id="{6587DA83-5663-4C9C-B9AA-0B40A3DAFF81}" type="datetime1">
              <a:rPr lang="en-US" smtClean="0"/>
              <a:t>8/2/2023</a:t>
            </a:fld>
            <a:endParaRPr lang="en-US" dirty="0"/>
          </a:p>
        </p:txBody>
      </p:sp>
      <p:sp>
        <p:nvSpPr>
          <p:cNvPr id="5" name="Footer Placeholder 4">
            <a:extLst>
              <a:ext uri="{FF2B5EF4-FFF2-40B4-BE49-F238E27FC236}">
                <a16:creationId xmlns:a16="http://schemas.microsoft.com/office/drawing/2014/main" id="{21997816-C677-C936-A9C1-91C699E7E5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5C497CB-9839-F4C5-3BB2-4614CADDEEE2}"/>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837943"/>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8/2/2023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66238951"/>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8/2/2023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19586771"/>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8/2/2023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18384674"/>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8/2/2023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71255812"/>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8/2/2023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21865223"/>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8/2/2023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95990852"/>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907D986-8816-4272-A432-0437A28A9828}" type="datetime1">
              <a:rPr lang="en-US" smtClean="0"/>
              <a:t>8/2/2023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73011652"/>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2D6E202-B606-4609-B914-27C9371A1F6D}" type="datetime1">
              <a:rPr lang="en-US" smtClean="0"/>
              <a:t>8/2/2023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A98EE3D-8CD1-4C3F-BD1C-C98C9596463C}" type="slidenum">
              <a:rPr lang="en-US" smtClean="0"/>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9867503"/>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C7B791-5905-7460-7884-1694C03215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7DE93E-9E99-3276-5AAF-B2718D464A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D519622-0AAF-1BED-6436-86809AB31C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8/2/2023</a:t>
            </a:fld>
            <a:endParaRPr lang="en-US" dirty="0"/>
          </a:p>
        </p:txBody>
      </p:sp>
      <p:sp>
        <p:nvSpPr>
          <p:cNvPr id="5" name="Footer Placeholder 4">
            <a:extLst>
              <a:ext uri="{FF2B5EF4-FFF2-40B4-BE49-F238E27FC236}">
                <a16:creationId xmlns:a16="http://schemas.microsoft.com/office/drawing/2014/main" id="{EA6515D4-D8E1-E052-29B4-BCA5A95866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8C96B95A-ABAD-FD57-259E-7C6557BE5B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760640300"/>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technofaq.org/posts/2020/06/reasons-you-need-a-digital-marketing-strategy-in-2020/" TargetMode="External"/><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instagram.com/reel/CtD19fsADmN/?igshid=MzRlODBiNWFlZA==" TargetMode="Externa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361272" y="1511166"/>
            <a:ext cx="6689557" cy="1917834"/>
          </a:xfrm>
        </p:spPr>
        <p:txBody>
          <a:bodyPr>
            <a:normAutofit fontScale="90000"/>
          </a:bodyPr>
          <a:lstStyle/>
          <a:p>
            <a:r>
              <a:rPr lang="en-US" sz="6000" dirty="0"/>
              <a:t>Comprehensive Digital Marketing </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8970744" y="3627371"/>
            <a:ext cx="2588355" cy="521106"/>
          </a:xfrm>
        </p:spPr>
        <p:txBody>
          <a:bodyPr>
            <a:normAutofit/>
          </a:bodyPr>
          <a:lstStyle/>
          <a:p>
            <a:r>
              <a:rPr lang="en-US" dirty="0">
                <a:solidFill>
                  <a:schemeClr val="tx1">
                    <a:lumMod val="85000"/>
                    <a:lumOff val="15000"/>
                  </a:schemeClr>
                </a:solidFill>
              </a:rPr>
              <a:t>Project work</a:t>
            </a:r>
            <a:endParaRPr lang="en-US" sz="2400" dirty="0">
              <a:solidFill>
                <a:schemeClr val="tx1">
                  <a:lumMod val="85000"/>
                  <a:lumOff val="15000"/>
                </a:schemeClr>
              </a:solidFill>
            </a:endParaRPr>
          </a:p>
        </p:txBody>
      </p:sp>
      <p:pic>
        <p:nvPicPr>
          <p:cNvPr id="5" name="Picture 4">
            <a:extLst>
              <a:ext uri="{FF2B5EF4-FFF2-40B4-BE49-F238E27FC236}">
                <a16:creationId xmlns:a16="http://schemas.microsoft.com/office/drawing/2014/main" id="{282CF6DD-7FE8-4063-9551-1B7BBCE92AB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141171" y="134634"/>
            <a:ext cx="5123383" cy="5727151"/>
          </a:xfrm>
          <a:prstGeom prst="rect">
            <a:avLst/>
          </a:prstGeom>
        </p:spPr>
      </p:pic>
      <p:sp>
        <p:nvSpPr>
          <p:cNvPr id="4" name="TextBox 3">
            <a:extLst>
              <a:ext uri="{FF2B5EF4-FFF2-40B4-BE49-F238E27FC236}">
                <a16:creationId xmlns:a16="http://schemas.microsoft.com/office/drawing/2014/main" id="{168AC785-C6D7-3338-7AEA-A6EE3159B2B0}"/>
              </a:ext>
            </a:extLst>
          </p:cNvPr>
          <p:cNvSpPr txBox="1"/>
          <p:nvPr/>
        </p:nvSpPr>
        <p:spPr>
          <a:xfrm>
            <a:off x="-132723" y="5125700"/>
            <a:ext cx="4635315" cy="230832"/>
          </a:xfrm>
          <a:prstGeom prst="rect">
            <a:avLst/>
          </a:prstGeom>
          <a:noFill/>
        </p:spPr>
        <p:txBody>
          <a:bodyPr wrap="square" rtlCol="0">
            <a:spAutoFit/>
          </a:bodyPr>
          <a:lstStyle/>
          <a:p>
            <a:r>
              <a:rPr lang="en-IN" sz="900">
                <a:hlinkClick r:id="rId3" tooltip="https://technofaq.org/posts/2020/06/reasons-you-need-a-digital-marketing-strategy-in-2020/"/>
              </a:rPr>
              <a:t>This Photo</a:t>
            </a:r>
            <a:r>
              <a:rPr lang="en-IN" sz="900"/>
              <a:t> by Unknown Author is licensed under </a:t>
            </a:r>
            <a:r>
              <a:rPr lang="en-IN" sz="900">
                <a:hlinkClick r:id="rId4" tooltip="https://creativecommons.org/licenses/by-nc-sa/3.0/"/>
              </a:rPr>
              <a:t>CC BY-SA-NC</a:t>
            </a:r>
            <a:endParaRPr lang="en-IN" sz="900"/>
          </a:p>
        </p:txBody>
      </p:sp>
    </p:spTree>
    <p:extLst>
      <p:ext uri="{BB962C8B-B14F-4D97-AF65-F5344CB8AC3E}">
        <p14:creationId xmlns:p14="http://schemas.microsoft.com/office/powerpoint/2010/main" val="4043737824"/>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30624-7531-D823-2217-89D2F8C30A30}"/>
              </a:ext>
            </a:extLst>
          </p:cNvPr>
          <p:cNvSpPr>
            <a:spLocks noGrp="1"/>
          </p:cNvSpPr>
          <p:nvPr>
            <p:ph type="title" idx="4294967295"/>
          </p:nvPr>
        </p:nvSpPr>
        <p:spPr>
          <a:xfrm>
            <a:off x="1472664" y="231775"/>
            <a:ext cx="9403883" cy="1385269"/>
          </a:xfrm>
        </p:spPr>
        <p:txBody>
          <a:bodyPr>
            <a:normAutofit fontScale="90000"/>
          </a:bodyPr>
          <a:lstStyle/>
          <a:p>
            <a:r>
              <a:rPr lang="en-US" sz="2800" b="1" dirty="0">
                <a:solidFill>
                  <a:srgbClr val="434343"/>
                </a:solidFill>
              </a:rPr>
              <a:t>Part 3: Content Ideas and Marketing Strategies</a:t>
            </a:r>
            <a:br>
              <a:rPr lang="en-US" sz="2800" dirty="0"/>
            </a:br>
            <a:r>
              <a:rPr lang="en-US" sz="2800" dirty="0"/>
              <a:t>                    </a:t>
            </a:r>
            <a:r>
              <a:rPr lang="en-US" sz="1800" dirty="0"/>
              <a:t> </a:t>
            </a:r>
            <a:br>
              <a:rPr lang="en-US" sz="2800" dirty="0"/>
            </a:br>
            <a:r>
              <a:rPr lang="en-US" sz="2800" dirty="0"/>
              <a:t>                  </a:t>
            </a:r>
            <a:r>
              <a:rPr lang="en-US" sz="4000" dirty="0">
                <a:latin typeface="Algerian" panose="04020705040A02060702" pitchFamily="82" charset="0"/>
              </a:rPr>
              <a:t>content calendar</a:t>
            </a:r>
            <a:endParaRPr lang="en-IN" sz="4000" dirty="0">
              <a:latin typeface="Algerian" panose="04020705040A02060702" pitchFamily="82" charset="0"/>
            </a:endParaRPr>
          </a:p>
        </p:txBody>
      </p:sp>
      <p:sp>
        <p:nvSpPr>
          <p:cNvPr id="3" name="Content Placeholder 2">
            <a:extLst>
              <a:ext uri="{FF2B5EF4-FFF2-40B4-BE49-F238E27FC236}">
                <a16:creationId xmlns:a16="http://schemas.microsoft.com/office/drawing/2014/main" id="{9AF0B970-98BC-1AE3-5D3B-F7AC68959BEE}"/>
              </a:ext>
            </a:extLst>
          </p:cNvPr>
          <p:cNvSpPr>
            <a:spLocks noGrp="1"/>
          </p:cNvSpPr>
          <p:nvPr>
            <p:ph idx="4294967295"/>
          </p:nvPr>
        </p:nvSpPr>
        <p:spPr>
          <a:xfrm>
            <a:off x="115503" y="2108200"/>
            <a:ext cx="12076497" cy="3760788"/>
          </a:xfrm>
        </p:spPr>
        <p:txBody>
          <a:bodyPr>
            <a:normAutofit/>
          </a:bodyPr>
          <a:lstStyle/>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endParaRPr lang="en-IN" dirty="0"/>
          </a:p>
        </p:txBody>
      </p:sp>
      <p:pic>
        <p:nvPicPr>
          <p:cNvPr id="5" name="Picture 4">
            <a:extLst>
              <a:ext uri="{FF2B5EF4-FFF2-40B4-BE49-F238E27FC236}">
                <a16:creationId xmlns:a16="http://schemas.microsoft.com/office/drawing/2014/main" id="{8B03EA22-83BC-CEBE-EB97-C1D81492A86E}"/>
              </a:ext>
            </a:extLst>
          </p:cNvPr>
          <p:cNvPicPr>
            <a:picLocks noChangeAspect="1"/>
          </p:cNvPicPr>
          <p:nvPr/>
        </p:nvPicPr>
        <p:blipFill>
          <a:blip r:embed="rId2"/>
          <a:stretch>
            <a:fillRect/>
          </a:stretch>
        </p:blipFill>
        <p:spPr>
          <a:xfrm>
            <a:off x="1241659" y="1617044"/>
            <a:ext cx="8749364" cy="4111698"/>
          </a:xfrm>
          <a:prstGeom prst="rect">
            <a:avLst/>
          </a:prstGeom>
        </p:spPr>
      </p:pic>
    </p:spTree>
    <p:extLst>
      <p:ext uri="{BB962C8B-B14F-4D97-AF65-F5344CB8AC3E}">
        <p14:creationId xmlns:p14="http://schemas.microsoft.com/office/powerpoint/2010/main" val="2215684632"/>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4743377-930D-3E0C-1926-4149402110FE}"/>
              </a:ext>
            </a:extLst>
          </p:cNvPr>
          <p:cNvPicPr>
            <a:picLocks noChangeAspect="1"/>
          </p:cNvPicPr>
          <p:nvPr/>
        </p:nvPicPr>
        <p:blipFill>
          <a:blip r:embed="rId2"/>
          <a:stretch>
            <a:fillRect/>
          </a:stretch>
        </p:blipFill>
        <p:spPr>
          <a:xfrm>
            <a:off x="2337335" y="1303902"/>
            <a:ext cx="7517330" cy="4673384"/>
          </a:xfrm>
          <a:prstGeom prst="rect">
            <a:avLst/>
          </a:prstGeom>
        </p:spPr>
      </p:pic>
      <p:sp>
        <p:nvSpPr>
          <p:cNvPr id="4" name="TextBox 3">
            <a:extLst>
              <a:ext uri="{FF2B5EF4-FFF2-40B4-BE49-F238E27FC236}">
                <a16:creationId xmlns:a16="http://schemas.microsoft.com/office/drawing/2014/main" id="{44DADE3F-C92E-E72E-E273-8D78D4D99799}"/>
              </a:ext>
            </a:extLst>
          </p:cNvPr>
          <p:cNvSpPr txBox="1"/>
          <p:nvPr/>
        </p:nvSpPr>
        <p:spPr>
          <a:xfrm>
            <a:off x="2541069" y="421724"/>
            <a:ext cx="8008220" cy="707886"/>
          </a:xfrm>
          <a:prstGeom prst="rect">
            <a:avLst/>
          </a:prstGeom>
          <a:noFill/>
        </p:spPr>
        <p:txBody>
          <a:bodyPr wrap="square">
            <a:spAutoFit/>
          </a:bodyPr>
          <a:lstStyle/>
          <a:p>
            <a:r>
              <a:rPr lang="en-US" sz="4000" dirty="0">
                <a:latin typeface="Algerian" panose="04020705040A02060702" pitchFamily="82" charset="0"/>
              </a:rPr>
              <a:t>      content calendar</a:t>
            </a:r>
            <a:endParaRPr lang="en-IN" sz="4000" dirty="0"/>
          </a:p>
        </p:txBody>
      </p:sp>
    </p:spTree>
    <p:extLst>
      <p:ext uri="{BB962C8B-B14F-4D97-AF65-F5344CB8AC3E}">
        <p14:creationId xmlns:p14="http://schemas.microsoft.com/office/powerpoint/2010/main" val="2018146528"/>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8B2D499-9D58-1581-2A96-5266BBC85A83}"/>
              </a:ext>
            </a:extLst>
          </p:cNvPr>
          <p:cNvPicPr>
            <a:picLocks noChangeAspect="1"/>
          </p:cNvPicPr>
          <p:nvPr/>
        </p:nvPicPr>
        <p:blipFill>
          <a:blip r:embed="rId2"/>
          <a:stretch>
            <a:fillRect/>
          </a:stretch>
        </p:blipFill>
        <p:spPr>
          <a:xfrm>
            <a:off x="2011680" y="1038440"/>
            <a:ext cx="8373979" cy="4781120"/>
          </a:xfrm>
          <a:prstGeom prst="rect">
            <a:avLst/>
          </a:prstGeom>
        </p:spPr>
      </p:pic>
      <p:sp>
        <p:nvSpPr>
          <p:cNvPr id="4" name="TextBox 3">
            <a:extLst>
              <a:ext uri="{FF2B5EF4-FFF2-40B4-BE49-F238E27FC236}">
                <a16:creationId xmlns:a16="http://schemas.microsoft.com/office/drawing/2014/main" id="{159092BA-FA99-B361-BD22-7AE9029030AC}"/>
              </a:ext>
            </a:extLst>
          </p:cNvPr>
          <p:cNvSpPr txBox="1"/>
          <p:nvPr/>
        </p:nvSpPr>
        <p:spPr>
          <a:xfrm>
            <a:off x="3705727" y="315849"/>
            <a:ext cx="6102416" cy="707886"/>
          </a:xfrm>
          <a:prstGeom prst="rect">
            <a:avLst/>
          </a:prstGeom>
          <a:noFill/>
        </p:spPr>
        <p:txBody>
          <a:bodyPr wrap="square">
            <a:spAutoFit/>
          </a:bodyPr>
          <a:lstStyle/>
          <a:p>
            <a:r>
              <a:rPr lang="en-US" sz="4000" dirty="0">
                <a:latin typeface="Algerian" panose="04020705040A02060702" pitchFamily="82" charset="0"/>
              </a:rPr>
              <a:t>content calendar</a:t>
            </a:r>
            <a:endParaRPr lang="en-IN" sz="4000" dirty="0"/>
          </a:p>
        </p:txBody>
      </p:sp>
    </p:spTree>
    <p:extLst>
      <p:ext uri="{BB962C8B-B14F-4D97-AF65-F5344CB8AC3E}">
        <p14:creationId xmlns:p14="http://schemas.microsoft.com/office/powerpoint/2010/main" val="440099854"/>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B1A71-B996-11F1-BB9F-AB0C1B9D54D7}"/>
              </a:ext>
            </a:extLst>
          </p:cNvPr>
          <p:cNvSpPr>
            <a:spLocks noGrp="1"/>
          </p:cNvSpPr>
          <p:nvPr>
            <p:ph type="title" idx="4294967295"/>
          </p:nvPr>
        </p:nvSpPr>
        <p:spPr>
          <a:xfrm>
            <a:off x="2088682" y="250257"/>
            <a:ext cx="8624236" cy="1068404"/>
          </a:xfrm>
        </p:spPr>
        <p:txBody>
          <a:bodyPr>
            <a:normAutofit fontScale="90000"/>
          </a:bodyPr>
          <a:lstStyle/>
          <a:p>
            <a:r>
              <a:rPr lang="en-US" sz="4000" b="1" dirty="0">
                <a:solidFill>
                  <a:srgbClr val="434343"/>
                </a:solidFill>
              </a:rPr>
              <a:t>Part 3</a:t>
            </a:r>
            <a:r>
              <a:rPr lang="en-US" sz="4400" b="1" dirty="0">
                <a:solidFill>
                  <a:srgbClr val="434343"/>
                </a:solidFill>
              </a:rPr>
              <a:t>: </a:t>
            </a:r>
            <a:r>
              <a:rPr lang="en-US" sz="3600" b="1" dirty="0">
                <a:solidFill>
                  <a:srgbClr val="434343"/>
                </a:solidFill>
                <a:latin typeface="Bahnschrift Condensed" panose="020B0502040204020203" pitchFamily="34" charset="0"/>
              </a:rPr>
              <a:t>Content Ideas and Marketing Strategies</a:t>
            </a:r>
            <a:br>
              <a:rPr lang="en-US" sz="4800" dirty="0">
                <a:latin typeface="Bahnschrift Condensed" panose="020B0502040204020203" pitchFamily="34" charset="0"/>
              </a:rPr>
            </a:br>
            <a:endParaRPr lang="en-IN" dirty="0">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0DEAABCE-E531-7DB4-71B9-CAF004B14C5F}"/>
              </a:ext>
            </a:extLst>
          </p:cNvPr>
          <p:cNvSpPr>
            <a:spLocks noGrp="1"/>
          </p:cNvSpPr>
          <p:nvPr>
            <p:ph idx="4294967295"/>
          </p:nvPr>
        </p:nvSpPr>
        <p:spPr>
          <a:xfrm>
            <a:off x="481263" y="1193532"/>
            <a:ext cx="11242308" cy="4947385"/>
          </a:xfrm>
        </p:spPr>
        <p:txBody>
          <a:bodyPr>
            <a:normAutofit/>
          </a:bodyPr>
          <a:lstStyle/>
          <a:p>
            <a:pPr>
              <a:buFont typeface="Wingdings" panose="05000000000000000000" pitchFamily="2" charset="2"/>
              <a:buChar char="Ø"/>
            </a:pPr>
            <a:r>
              <a:rPr lang="en-US" sz="2000" dirty="0">
                <a:latin typeface="Franklin Gothic Heavy" panose="020B0903020102020204" pitchFamily="34" charset="0"/>
              </a:rPr>
              <a:t>MARKETING STRATEGIES -</a:t>
            </a:r>
            <a:r>
              <a:rPr lang="en-US" dirty="0"/>
              <a:t>Marketing strategy includes all basic, short-term, and </a:t>
            </a:r>
            <a:r>
              <a:rPr lang="en-US" dirty="0" err="1"/>
              <a:t>longterm</a:t>
            </a:r>
            <a:r>
              <a:rPr lang="en-US" dirty="0"/>
              <a:t> activities in the field of marketing that deal with the analysis of the strategic initial situation of a company and the formulation, evaluation and selection of market-oriented strategies and therefore contribute to the goals of the company and its marketing objectives. The Marketing initiatives taken by Khadi to increase sales are as below:</a:t>
            </a:r>
          </a:p>
          <a:p>
            <a:pPr>
              <a:buFont typeface="Wingdings" panose="05000000000000000000" pitchFamily="2" charset="2"/>
              <a:buChar char="ü"/>
            </a:pPr>
            <a:r>
              <a:rPr lang="en-US" dirty="0"/>
              <a:t> </a:t>
            </a:r>
            <a:r>
              <a:rPr lang="en-US" dirty="0">
                <a:latin typeface="Arial Rounded MT Bold" panose="020F0704030504030204" pitchFamily="34" charset="0"/>
              </a:rPr>
              <a:t>Product Development</a:t>
            </a:r>
            <a:r>
              <a:rPr lang="en-US" dirty="0"/>
              <a:t>: As the World is moving towards a more sustainable and eco-friendly environment it has become imperative to promote more of Khadi Products as they are all natural and hand made products. The products offered by KVIC range from Khadi, fiber leather, cane bamboo,  </a:t>
            </a:r>
            <a:r>
              <a:rPr lang="en-US" dirty="0" err="1"/>
              <a:t>agarbatti</a:t>
            </a:r>
            <a:r>
              <a:rPr lang="en-US" dirty="0"/>
              <a:t> , processed food products, honey and handmade paper. The sale is looking up in the last few years cause of the change in </a:t>
            </a:r>
            <a:r>
              <a:rPr lang="en-IN" dirty="0"/>
              <a:t>ideology.</a:t>
            </a:r>
            <a:endParaRPr lang="en-US" dirty="0"/>
          </a:p>
          <a:p>
            <a:pPr marL="0" indent="0">
              <a:buNone/>
            </a:pPr>
            <a:endParaRPr lang="en-US" sz="2000" dirty="0">
              <a:latin typeface="Google Sans"/>
            </a:endParaRPr>
          </a:p>
          <a:p>
            <a:pPr marL="0" indent="0">
              <a:buNone/>
            </a:pPr>
            <a:endParaRPr lang="en-IN" dirty="0"/>
          </a:p>
          <a:p>
            <a:pPr marL="0" indent="0">
              <a:buNone/>
            </a:pPr>
            <a:endParaRPr lang="en-IN" dirty="0"/>
          </a:p>
        </p:txBody>
      </p:sp>
      <p:sp>
        <p:nvSpPr>
          <p:cNvPr id="5" name="TextBox 4">
            <a:extLst>
              <a:ext uri="{FF2B5EF4-FFF2-40B4-BE49-F238E27FC236}">
                <a16:creationId xmlns:a16="http://schemas.microsoft.com/office/drawing/2014/main" id="{7635EB7B-3D34-3A8E-1FD4-AED73FC96CAA}"/>
              </a:ext>
            </a:extLst>
          </p:cNvPr>
          <p:cNvSpPr txBox="1"/>
          <p:nvPr/>
        </p:nvSpPr>
        <p:spPr>
          <a:xfrm>
            <a:off x="827773" y="1568916"/>
            <a:ext cx="8229600" cy="369332"/>
          </a:xfrm>
          <a:prstGeom prst="rect">
            <a:avLst/>
          </a:prstGeom>
          <a:noFill/>
        </p:spPr>
        <p:txBody>
          <a:bodyPr wrap="square">
            <a:spAutoFit/>
          </a:bodyPr>
          <a:lstStyle/>
          <a:p>
            <a:r>
              <a:rPr lang="en-US" dirty="0"/>
              <a:t> </a:t>
            </a:r>
            <a:endParaRPr lang="en-IN" dirty="0"/>
          </a:p>
        </p:txBody>
      </p:sp>
    </p:spTree>
    <p:extLst>
      <p:ext uri="{BB962C8B-B14F-4D97-AF65-F5344CB8AC3E}">
        <p14:creationId xmlns:p14="http://schemas.microsoft.com/office/powerpoint/2010/main" val="2486783576"/>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D3F37E-CE31-B498-BC1E-F3BC507AF9A0}"/>
              </a:ext>
            </a:extLst>
          </p:cNvPr>
          <p:cNvSpPr txBox="1"/>
          <p:nvPr/>
        </p:nvSpPr>
        <p:spPr>
          <a:xfrm>
            <a:off x="654516" y="375387"/>
            <a:ext cx="10414535" cy="1200329"/>
          </a:xfrm>
          <a:prstGeom prst="rect">
            <a:avLst/>
          </a:prstGeom>
          <a:noFill/>
        </p:spPr>
        <p:txBody>
          <a:bodyPr wrap="square">
            <a:spAutoFit/>
          </a:bodyPr>
          <a:lstStyle/>
          <a:p>
            <a:pPr>
              <a:buFont typeface="Wingdings" panose="05000000000000000000" pitchFamily="2" charset="2"/>
              <a:buChar char="ü"/>
            </a:pPr>
            <a:r>
              <a:rPr lang="en-US" dirty="0">
                <a:latin typeface="Arial Rounded MT Bold" panose="020F0704030504030204" pitchFamily="34" charset="0"/>
              </a:rPr>
              <a:t>  Increase in number of Sale Outlets: </a:t>
            </a:r>
            <a:r>
              <a:rPr lang="en-US" dirty="0"/>
              <a:t>The franchise stores can be partly owned by KVIC at times and some are completely independent. One of the new options which has recently been introduced is to have small counters in a shop which has Khadi products. A pictorial representation in given below </a:t>
            </a:r>
            <a:endParaRPr lang="en-US" dirty="0">
              <a:latin typeface="Arial Rounded MT Bold" panose="020F0704030504030204" pitchFamily="34" charset="0"/>
            </a:endParaRPr>
          </a:p>
          <a:p>
            <a:pPr>
              <a:buFont typeface="Wingdings" panose="05000000000000000000" pitchFamily="2" charset="2"/>
              <a:buChar char="ü"/>
            </a:pPr>
            <a:endParaRPr lang="en-US" sz="1800" dirty="0">
              <a:latin typeface="Franklin Gothic Heavy" panose="020B0903020102020204" pitchFamily="34" charset="0"/>
            </a:endParaRPr>
          </a:p>
        </p:txBody>
      </p:sp>
      <p:pic>
        <p:nvPicPr>
          <p:cNvPr id="4" name="Picture 3">
            <a:extLst>
              <a:ext uri="{FF2B5EF4-FFF2-40B4-BE49-F238E27FC236}">
                <a16:creationId xmlns:a16="http://schemas.microsoft.com/office/drawing/2014/main" id="{BBE84E20-C516-23AC-EE44-3EF88694D78F}"/>
              </a:ext>
            </a:extLst>
          </p:cNvPr>
          <p:cNvPicPr>
            <a:picLocks noChangeAspect="1"/>
          </p:cNvPicPr>
          <p:nvPr/>
        </p:nvPicPr>
        <p:blipFill>
          <a:blip r:embed="rId2"/>
          <a:stretch>
            <a:fillRect/>
          </a:stretch>
        </p:blipFill>
        <p:spPr>
          <a:xfrm>
            <a:off x="2002055" y="1685142"/>
            <a:ext cx="7462787" cy="4017826"/>
          </a:xfrm>
          <a:prstGeom prst="rect">
            <a:avLst/>
          </a:prstGeom>
        </p:spPr>
      </p:pic>
    </p:spTree>
    <p:extLst>
      <p:ext uri="{BB962C8B-B14F-4D97-AF65-F5344CB8AC3E}">
        <p14:creationId xmlns:p14="http://schemas.microsoft.com/office/powerpoint/2010/main" val="2950785352"/>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8AE6-7AA0-7F31-D4CC-4AF4B7F2D3A4}"/>
              </a:ext>
            </a:extLst>
          </p:cNvPr>
          <p:cNvSpPr>
            <a:spLocks noGrp="1"/>
          </p:cNvSpPr>
          <p:nvPr>
            <p:ph type="title" idx="4294967295"/>
          </p:nvPr>
        </p:nvSpPr>
        <p:spPr>
          <a:xfrm>
            <a:off x="1742173" y="166809"/>
            <a:ext cx="9471258" cy="770021"/>
          </a:xfrm>
        </p:spPr>
        <p:txBody>
          <a:bodyPr>
            <a:noAutofit/>
          </a:bodyPr>
          <a:lstStyle/>
          <a:p>
            <a:r>
              <a:rPr lang="en-US" sz="3200" b="1" dirty="0">
                <a:solidFill>
                  <a:srgbClr val="434343"/>
                </a:solidFill>
              </a:rPr>
              <a:t>      Part 4:</a:t>
            </a:r>
            <a:r>
              <a:rPr lang="en-US" sz="4000" b="1" dirty="0">
                <a:solidFill>
                  <a:srgbClr val="434343"/>
                </a:solidFill>
              </a:rPr>
              <a:t> </a:t>
            </a:r>
            <a:r>
              <a:rPr lang="en-US" sz="2400" b="1" dirty="0">
                <a:solidFill>
                  <a:srgbClr val="434343"/>
                </a:solidFill>
                <a:latin typeface="Bahnschrift" panose="020B0502040204020203" pitchFamily="34" charset="0"/>
              </a:rPr>
              <a:t>Content Creation and Curation  </a:t>
            </a:r>
            <a:br>
              <a:rPr lang="en-US" sz="2400" dirty="0"/>
            </a:br>
            <a:endParaRPr lang="en-IN" sz="2400" dirty="0"/>
          </a:p>
        </p:txBody>
      </p:sp>
      <p:sp>
        <p:nvSpPr>
          <p:cNvPr id="3" name="Content Placeholder 2">
            <a:extLst>
              <a:ext uri="{FF2B5EF4-FFF2-40B4-BE49-F238E27FC236}">
                <a16:creationId xmlns:a16="http://schemas.microsoft.com/office/drawing/2014/main" id="{FB1D2DB1-FC06-0651-3FEE-8C20C42DEA09}"/>
              </a:ext>
            </a:extLst>
          </p:cNvPr>
          <p:cNvSpPr>
            <a:spLocks noGrp="1"/>
          </p:cNvSpPr>
          <p:nvPr>
            <p:ph idx="4294967295"/>
          </p:nvPr>
        </p:nvSpPr>
        <p:spPr>
          <a:xfrm>
            <a:off x="3715352" y="192505"/>
            <a:ext cx="4774129" cy="2290813"/>
          </a:xfrm>
        </p:spPr>
        <p:txBody>
          <a:bodyPr>
            <a:normAutofit fontScale="25000" lnSpcReduction="20000"/>
          </a:bodyPr>
          <a:lstStyle/>
          <a:p>
            <a:pPr marL="0" lvl="0" indent="0" algn="l" rtl="0">
              <a:spcBef>
                <a:spcPts val="0"/>
              </a:spcBef>
              <a:spcAft>
                <a:spcPts val="0"/>
              </a:spcAft>
              <a:buNone/>
            </a:pPr>
            <a:r>
              <a:rPr lang="en-US" sz="14400" b="1" dirty="0">
                <a:latin typeface="Algerian" panose="04020705040A02060702" pitchFamily="82" charset="0"/>
              </a:rPr>
              <a:t>                                                                                POST CREATION </a:t>
            </a:r>
            <a:endParaRPr lang="en-US" sz="14400" dirty="0">
              <a:latin typeface="Algerian" panose="04020705040A02060702" pitchFamily="82" charset="0"/>
            </a:endParaRPr>
          </a:p>
          <a:p>
            <a:endParaRPr lang="en-US" sz="14400" dirty="0">
              <a:latin typeface="Algerian" panose="04020705040A02060702" pitchFamily="82" charset="0"/>
            </a:endParaRPr>
          </a:p>
          <a:p>
            <a:pPr marL="0" indent="0">
              <a:buNone/>
            </a:pPr>
            <a:r>
              <a:rPr lang="en-US" dirty="0"/>
              <a:t> </a:t>
            </a:r>
            <a:endParaRPr lang="en-IN" dirty="0"/>
          </a:p>
        </p:txBody>
      </p:sp>
      <p:sp>
        <p:nvSpPr>
          <p:cNvPr id="5" name="TextBox 4">
            <a:extLst>
              <a:ext uri="{FF2B5EF4-FFF2-40B4-BE49-F238E27FC236}">
                <a16:creationId xmlns:a16="http://schemas.microsoft.com/office/drawing/2014/main" id="{0199BB94-BB54-16B6-137A-77C0FB5598B2}"/>
              </a:ext>
            </a:extLst>
          </p:cNvPr>
          <p:cNvSpPr txBox="1"/>
          <p:nvPr/>
        </p:nvSpPr>
        <p:spPr>
          <a:xfrm>
            <a:off x="1990279" y="5763115"/>
            <a:ext cx="8479857" cy="369332"/>
          </a:xfrm>
          <a:prstGeom prst="rect">
            <a:avLst/>
          </a:prstGeom>
          <a:noFill/>
        </p:spPr>
        <p:txBody>
          <a:bodyPr wrap="square">
            <a:spAutoFit/>
          </a:bodyPr>
          <a:lstStyle/>
          <a:p>
            <a:r>
              <a:rPr lang="en-IN" dirty="0">
                <a:hlinkClick r:id="rId2">
                  <a:extLst>
                    <a:ext uri="{A12FA001-AC4F-418D-AE19-62706E023703}">
                      <ahyp:hlinkClr xmlns:ahyp="http://schemas.microsoft.com/office/drawing/2018/hyperlinkcolor" val="tx"/>
                    </a:ext>
                  </a:extLst>
                </a:hlinkClick>
              </a:rPr>
              <a:t>https://www.instagram.com/reel/CtD19fsADmN/?igshid=MzRlODBiNWFlZA==</a:t>
            </a:r>
            <a:endParaRPr lang="en-IN" dirty="0"/>
          </a:p>
        </p:txBody>
      </p:sp>
      <p:pic>
        <p:nvPicPr>
          <p:cNvPr id="7" name="Picture 6">
            <a:extLst>
              <a:ext uri="{FF2B5EF4-FFF2-40B4-BE49-F238E27FC236}">
                <a16:creationId xmlns:a16="http://schemas.microsoft.com/office/drawing/2014/main" id="{E2E22B5D-46F3-7BB6-AAD5-244C5C1AF4EB}"/>
              </a:ext>
            </a:extLst>
          </p:cNvPr>
          <p:cNvPicPr>
            <a:picLocks noChangeAspect="1"/>
          </p:cNvPicPr>
          <p:nvPr/>
        </p:nvPicPr>
        <p:blipFill>
          <a:blip r:embed="rId3"/>
          <a:stretch>
            <a:fillRect/>
          </a:stretch>
        </p:blipFill>
        <p:spPr>
          <a:xfrm>
            <a:off x="7904465" y="807338"/>
            <a:ext cx="3113961" cy="4914090"/>
          </a:xfrm>
          <a:prstGeom prst="rect">
            <a:avLst/>
          </a:prstGeom>
        </p:spPr>
      </p:pic>
      <p:pic>
        <p:nvPicPr>
          <p:cNvPr id="11" name="Picture 10">
            <a:extLst>
              <a:ext uri="{FF2B5EF4-FFF2-40B4-BE49-F238E27FC236}">
                <a16:creationId xmlns:a16="http://schemas.microsoft.com/office/drawing/2014/main" id="{55CC6A38-A1FF-0677-7472-204158AB802C}"/>
              </a:ext>
            </a:extLst>
          </p:cNvPr>
          <p:cNvPicPr>
            <a:picLocks noChangeAspect="1"/>
          </p:cNvPicPr>
          <p:nvPr/>
        </p:nvPicPr>
        <p:blipFill>
          <a:blip r:embed="rId4"/>
          <a:stretch>
            <a:fillRect/>
          </a:stretch>
        </p:blipFill>
        <p:spPr>
          <a:xfrm>
            <a:off x="523844" y="807338"/>
            <a:ext cx="2932871" cy="4914090"/>
          </a:xfrm>
          <a:prstGeom prst="rect">
            <a:avLst/>
          </a:prstGeom>
        </p:spPr>
      </p:pic>
      <p:pic>
        <p:nvPicPr>
          <p:cNvPr id="13" name="Picture 12">
            <a:extLst>
              <a:ext uri="{FF2B5EF4-FFF2-40B4-BE49-F238E27FC236}">
                <a16:creationId xmlns:a16="http://schemas.microsoft.com/office/drawing/2014/main" id="{49616169-0AC5-1FF5-B11A-EDB0BF0BC591}"/>
              </a:ext>
            </a:extLst>
          </p:cNvPr>
          <p:cNvPicPr>
            <a:picLocks noChangeAspect="1"/>
          </p:cNvPicPr>
          <p:nvPr/>
        </p:nvPicPr>
        <p:blipFill>
          <a:blip r:embed="rId5"/>
          <a:stretch>
            <a:fillRect/>
          </a:stretch>
        </p:blipFill>
        <p:spPr>
          <a:xfrm>
            <a:off x="4405881" y="1478583"/>
            <a:ext cx="2387275" cy="3900834"/>
          </a:xfrm>
          <a:prstGeom prst="rect">
            <a:avLst/>
          </a:prstGeom>
        </p:spPr>
      </p:pic>
    </p:spTree>
    <p:extLst>
      <p:ext uri="{BB962C8B-B14F-4D97-AF65-F5344CB8AC3E}">
        <p14:creationId xmlns:p14="http://schemas.microsoft.com/office/powerpoint/2010/main" val="3785709335"/>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7464C-63BD-616D-78C4-5D573A024C31}"/>
              </a:ext>
            </a:extLst>
          </p:cNvPr>
          <p:cNvSpPr>
            <a:spLocks noGrp="1"/>
          </p:cNvSpPr>
          <p:nvPr>
            <p:ph type="title" idx="4294967295"/>
          </p:nvPr>
        </p:nvSpPr>
        <p:spPr>
          <a:xfrm>
            <a:off x="2618073" y="34098"/>
            <a:ext cx="6063916" cy="593724"/>
          </a:xfrm>
        </p:spPr>
        <p:txBody>
          <a:bodyPr>
            <a:normAutofit fontScale="90000"/>
          </a:bodyPr>
          <a:lstStyle/>
          <a:p>
            <a:r>
              <a:rPr lang="en-US" sz="3600" b="1" dirty="0">
                <a:solidFill>
                  <a:srgbClr val="434343"/>
                </a:solidFill>
              </a:rPr>
              <a:t>Part 4:</a:t>
            </a:r>
            <a:r>
              <a:rPr lang="en-US" b="1" dirty="0">
                <a:solidFill>
                  <a:srgbClr val="434343"/>
                </a:solidFill>
              </a:rPr>
              <a:t> </a:t>
            </a:r>
            <a:r>
              <a:rPr lang="en-US" sz="3100" b="1" dirty="0">
                <a:solidFill>
                  <a:srgbClr val="434343"/>
                </a:solidFill>
                <a:latin typeface="Bahnschrift Condensed" panose="020B0502040204020203" pitchFamily="34" charset="0"/>
              </a:rPr>
              <a:t>Content Creation and Curation</a:t>
            </a:r>
            <a:br>
              <a:rPr lang="en-US" sz="3100" dirty="0">
                <a:latin typeface="Bahnschrift Condensed" panose="020B0502040204020203" pitchFamily="34" charset="0"/>
              </a:rPr>
            </a:br>
            <a:endParaRPr lang="en-IN" sz="3100" dirty="0">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D0F70485-1623-82BB-538C-CC2FFC9C18B2}"/>
              </a:ext>
            </a:extLst>
          </p:cNvPr>
          <p:cNvSpPr>
            <a:spLocks noGrp="1"/>
          </p:cNvSpPr>
          <p:nvPr>
            <p:ph idx="4294967295"/>
          </p:nvPr>
        </p:nvSpPr>
        <p:spPr>
          <a:xfrm>
            <a:off x="-308008" y="424063"/>
            <a:ext cx="10434638" cy="4549775"/>
          </a:xfrm>
        </p:spPr>
        <p:txBody>
          <a:bodyPr/>
          <a:lstStyle/>
          <a:p>
            <a:pPr marL="0" indent="0">
              <a:buNone/>
            </a:pPr>
            <a:r>
              <a:rPr lang="en-GB" sz="2000" b="1" dirty="0">
                <a:solidFill>
                  <a:srgbClr val="434343"/>
                </a:solidFill>
                <a:latin typeface="Arial Rounded MT Bold" panose="020F0704030504030204" pitchFamily="34" charset="0"/>
              </a:rPr>
              <a:t>                                                           </a:t>
            </a:r>
            <a:r>
              <a:rPr lang="en-GB" sz="4000" b="1" dirty="0">
                <a:solidFill>
                  <a:srgbClr val="434343"/>
                </a:solidFill>
                <a:latin typeface="Arial Black" panose="020B0A04020102020204" pitchFamily="34" charset="0"/>
              </a:rPr>
              <a:t>Instagram Story</a:t>
            </a:r>
          </a:p>
          <a:p>
            <a:endParaRPr lang="en-IN" dirty="0"/>
          </a:p>
        </p:txBody>
      </p:sp>
      <p:pic>
        <p:nvPicPr>
          <p:cNvPr id="7" name="Picture 6">
            <a:extLst>
              <a:ext uri="{FF2B5EF4-FFF2-40B4-BE49-F238E27FC236}">
                <a16:creationId xmlns:a16="http://schemas.microsoft.com/office/drawing/2014/main" id="{E8A2BE0F-4746-84EF-E9F8-A25447652185}"/>
              </a:ext>
            </a:extLst>
          </p:cNvPr>
          <p:cNvPicPr>
            <a:picLocks noChangeAspect="1"/>
          </p:cNvPicPr>
          <p:nvPr/>
        </p:nvPicPr>
        <p:blipFill>
          <a:blip r:embed="rId2"/>
          <a:stretch>
            <a:fillRect/>
          </a:stretch>
        </p:blipFill>
        <p:spPr>
          <a:xfrm>
            <a:off x="306883" y="741145"/>
            <a:ext cx="2881606" cy="5138416"/>
          </a:xfrm>
          <a:prstGeom prst="rect">
            <a:avLst/>
          </a:prstGeom>
        </p:spPr>
      </p:pic>
      <p:pic>
        <p:nvPicPr>
          <p:cNvPr id="9" name="Picture 8">
            <a:extLst>
              <a:ext uri="{FF2B5EF4-FFF2-40B4-BE49-F238E27FC236}">
                <a16:creationId xmlns:a16="http://schemas.microsoft.com/office/drawing/2014/main" id="{E403DE2D-0355-63AE-8EB1-BF213E2A10AC}"/>
              </a:ext>
            </a:extLst>
          </p:cNvPr>
          <p:cNvPicPr>
            <a:picLocks noChangeAspect="1"/>
          </p:cNvPicPr>
          <p:nvPr/>
        </p:nvPicPr>
        <p:blipFill>
          <a:blip r:embed="rId3"/>
          <a:stretch>
            <a:fillRect/>
          </a:stretch>
        </p:blipFill>
        <p:spPr>
          <a:xfrm flipH="1">
            <a:off x="8503243" y="627822"/>
            <a:ext cx="2881605" cy="5181504"/>
          </a:xfrm>
          <a:prstGeom prst="rect">
            <a:avLst/>
          </a:prstGeom>
        </p:spPr>
      </p:pic>
      <p:pic>
        <p:nvPicPr>
          <p:cNvPr id="11" name="Picture 10">
            <a:extLst>
              <a:ext uri="{FF2B5EF4-FFF2-40B4-BE49-F238E27FC236}">
                <a16:creationId xmlns:a16="http://schemas.microsoft.com/office/drawing/2014/main" id="{F0519DEA-4D51-E548-FFFB-90BB4892D4B7}"/>
              </a:ext>
            </a:extLst>
          </p:cNvPr>
          <p:cNvPicPr>
            <a:picLocks noChangeAspect="1"/>
          </p:cNvPicPr>
          <p:nvPr/>
        </p:nvPicPr>
        <p:blipFill>
          <a:blip r:embed="rId4"/>
          <a:stretch>
            <a:fillRect/>
          </a:stretch>
        </p:blipFill>
        <p:spPr>
          <a:xfrm>
            <a:off x="4578722" y="1250054"/>
            <a:ext cx="2592099" cy="4636709"/>
          </a:xfrm>
          <a:prstGeom prst="rect">
            <a:avLst/>
          </a:prstGeom>
        </p:spPr>
      </p:pic>
    </p:spTree>
    <p:extLst>
      <p:ext uri="{BB962C8B-B14F-4D97-AF65-F5344CB8AC3E}">
        <p14:creationId xmlns:p14="http://schemas.microsoft.com/office/powerpoint/2010/main" val="1520265387"/>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7AFF6-5154-E373-D5EF-5A0F42357461}"/>
              </a:ext>
            </a:extLst>
          </p:cNvPr>
          <p:cNvSpPr>
            <a:spLocks noGrp="1"/>
          </p:cNvSpPr>
          <p:nvPr>
            <p:ph type="title" idx="4294967295"/>
          </p:nvPr>
        </p:nvSpPr>
        <p:spPr>
          <a:xfrm>
            <a:off x="0" y="115503"/>
            <a:ext cx="12290425" cy="873510"/>
          </a:xfrm>
        </p:spPr>
        <p:txBody>
          <a:bodyPr>
            <a:normAutofit fontScale="90000"/>
          </a:bodyPr>
          <a:lstStyle/>
          <a:p>
            <a:r>
              <a:rPr lang="en-US" sz="2400" b="1" dirty="0">
                <a:solidFill>
                  <a:srgbClr val="434343"/>
                </a:solidFill>
              </a:rPr>
              <a:t>                       </a:t>
            </a:r>
            <a:r>
              <a:rPr lang="en-US" b="1" dirty="0">
                <a:solidFill>
                  <a:srgbClr val="434343"/>
                </a:solidFill>
              </a:rPr>
              <a:t>Part 4: Content Creation and Curation </a:t>
            </a:r>
            <a:br>
              <a:rPr lang="en-US" dirty="0"/>
            </a:br>
            <a:endParaRPr lang="en-IN" dirty="0"/>
          </a:p>
        </p:txBody>
      </p:sp>
      <p:sp>
        <p:nvSpPr>
          <p:cNvPr id="3" name="Content Placeholder 2">
            <a:extLst>
              <a:ext uri="{FF2B5EF4-FFF2-40B4-BE49-F238E27FC236}">
                <a16:creationId xmlns:a16="http://schemas.microsoft.com/office/drawing/2014/main" id="{E3D8906E-F9B2-33A8-D1EF-D61F21CDDE47}"/>
              </a:ext>
            </a:extLst>
          </p:cNvPr>
          <p:cNvSpPr>
            <a:spLocks noGrp="1"/>
          </p:cNvSpPr>
          <p:nvPr>
            <p:ph idx="4294967295"/>
          </p:nvPr>
        </p:nvSpPr>
        <p:spPr>
          <a:xfrm>
            <a:off x="0" y="462013"/>
            <a:ext cx="11271250" cy="2396691"/>
          </a:xfrm>
        </p:spPr>
        <p:txBody>
          <a:bodyPr/>
          <a:lstStyle/>
          <a:p>
            <a:pPr marL="0" indent="0">
              <a:buNone/>
            </a:pPr>
            <a:r>
              <a:rPr lang="en-GB" sz="2000" b="1" dirty="0">
                <a:solidFill>
                  <a:srgbClr val="434343"/>
                </a:solidFill>
                <a:latin typeface="Algerian" panose="04020705040A02060702" pitchFamily="82" charset="0"/>
              </a:rPr>
              <a:t>                                                     </a:t>
            </a:r>
            <a:r>
              <a:rPr lang="en-GB" sz="3600" b="1" dirty="0">
                <a:solidFill>
                  <a:srgbClr val="434343"/>
                </a:solidFill>
                <a:latin typeface="Algerian" panose="04020705040A02060702" pitchFamily="82" charset="0"/>
              </a:rPr>
              <a:t>Designs/Video Editing</a:t>
            </a:r>
          </a:p>
          <a:p>
            <a:pPr marL="0" indent="0">
              <a:buNone/>
            </a:pPr>
            <a:r>
              <a:rPr lang="en-IN" dirty="0"/>
              <a:t>   </a:t>
            </a:r>
            <a:r>
              <a:rPr lang="en-IN" dirty="0">
                <a:latin typeface="Arial Black" panose="020B0A04020102020204" pitchFamily="34" charset="0"/>
              </a:rPr>
              <a:t>Content Creation:</a:t>
            </a:r>
          </a:p>
        </p:txBody>
      </p:sp>
      <p:sp>
        <p:nvSpPr>
          <p:cNvPr id="5" name="TextBox 4">
            <a:extLst>
              <a:ext uri="{FF2B5EF4-FFF2-40B4-BE49-F238E27FC236}">
                <a16:creationId xmlns:a16="http://schemas.microsoft.com/office/drawing/2014/main" id="{DFC5836F-90A0-6E10-8780-881A56B44603}"/>
              </a:ext>
            </a:extLst>
          </p:cNvPr>
          <p:cNvSpPr txBox="1"/>
          <p:nvPr/>
        </p:nvSpPr>
        <p:spPr>
          <a:xfrm>
            <a:off x="249738" y="3821229"/>
            <a:ext cx="11790948" cy="2062103"/>
          </a:xfrm>
          <a:prstGeom prst="rect">
            <a:avLst/>
          </a:prstGeom>
          <a:noFill/>
        </p:spPr>
        <p:txBody>
          <a:bodyPr wrap="square">
            <a:spAutoFit/>
          </a:bodyPr>
          <a:lstStyle/>
          <a:p>
            <a:pPr algn="l" fontAlgn="base"/>
            <a:r>
              <a:rPr lang="en-US" sz="2000" b="1" i="0" dirty="0">
                <a:solidFill>
                  <a:srgbClr val="333333"/>
                </a:solidFill>
                <a:effectLst/>
                <a:latin typeface="Arial Black" panose="020B0A04020102020204" pitchFamily="34" charset="0"/>
              </a:rPr>
              <a:t>Video Curation :</a:t>
            </a:r>
            <a:endParaRPr lang="en-US" sz="2000" b="0" i="0" dirty="0">
              <a:solidFill>
                <a:srgbClr val="333333"/>
              </a:solidFill>
              <a:effectLst/>
              <a:latin typeface="Arial Black" panose="020B0A04020102020204" pitchFamily="34" charset="0"/>
            </a:endParaRPr>
          </a:p>
          <a:p>
            <a:pPr algn="l" fontAlgn="base"/>
            <a:r>
              <a:rPr lang="en-US" b="0" i="0" dirty="0">
                <a:solidFill>
                  <a:srgbClr val="333333"/>
                </a:solidFill>
                <a:effectLst/>
                <a:latin typeface="Open Sans" panose="020B0606030504020204" pitchFamily="34" charset="0"/>
                <a:ea typeface="Open Sans" panose="020B0606030504020204" pitchFamily="34" charset="0"/>
                <a:cs typeface="Open Sans" panose="020B0606030504020204" pitchFamily="34" charset="0"/>
              </a:rPr>
              <a:t>Video curation is the process of identifying relevant videos on a given subject and collecting them together. You then identify the ones that are the most appropriate and then compile them together. Depending on the nature of the video, you may want to edit them before sharing them with your circle.</a:t>
            </a:r>
          </a:p>
          <a:p>
            <a:pPr algn="l" fontAlgn="base"/>
            <a:r>
              <a:rPr lang="en-US" b="0" i="0" dirty="0">
                <a:solidFill>
                  <a:srgbClr val="333333"/>
                </a:solidFill>
                <a:effectLst/>
                <a:latin typeface="Open Sans" panose="020B0606030504020204" pitchFamily="34" charset="0"/>
                <a:ea typeface="Open Sans" panose="020B0606030504020204" pitchFamily="34" charset="0"/>
                <a:cs typeface="Open Sans" panose="020B0606030504020204" pitchFamily="34" charset="0"/>
              </a:rPr>
              <a:t>The major challenge of video curation is devoting long hours to identifying relevant videos and then selecting the very best ones. However, this is simpler than creating original content every day and is an effective way of establishing brand familiarity with your target group.</a:t>
            </a:r>
          </a:p>
        </p:txBody>
      </p:sp>
      <p:sp>
        <p:nvSpPr>
          <p:cNvPr id="7" name="TextBox 6">
            <a:extLst>
              <a:ext uri="{FF2B5EF4-FFF2-40B4-BE49-F238E27FC236}">
                <a16:creationId xmlns:a16="http://schemas.microsoft.com/office/drawing/2014/main" id="{60453198-C0A7-3D0E-0F2A-A0EE7EE911E1}"/>
              </a:ext>
            </a:extLst>
          </p:cNvPr>
          <p:cNvSpPr txBox="1"/>
          <p:nvPr/>
        </p:nvSpPr>
        <p:spPr>
          <a:xfrm>
            <a:off x="249737" y="1570825"/>
            <a:ext cx="11790947" cy="923330"/>
          </a:xfrm>
          <a:prstGeom prst="rect">
            <a:avLst/>
          </a:prstGeom>
          <a:noFill/>
        </p:spPr>
        <p:txBody>
          <a:bodyPr wrap="square">
            <a:spAutoFit/>
          </a:bodyPr>
          <a:lstStyle/>
          <a:p>
            <a:r>
              <a:rPr lang="en-US" b="0" i="0" dirty="0">
                <a:solidFill>
                  <a:srgbClr val="333333"/>
                </a:solidFill>
                <a:effectLst/>
                <a:latin typeface="Open Sans" panose="020B0606030504020204" pitchFamily="34" charset="0"/>
              </a:rPr>
              <a:t>Brands are in the constant pursuit of</a:t>
            </a:r>
            <a:r>
              <a:rPr lang="en-US" b="0" i="0" dirty="0">
                <a:effectLst/>
                <a:latin typeface="Open Sans" panose="020B0606030504020204" pitchFamily="34" charset="0"/>
              </a:rPr>
              <a:t> </a:t>
            </a:r>
            <a:r>
              <a:rPr lang="en-US" b="0" i="0" strike="noStrike" dirty="0">
                <a:effectLst/>
                <a:latin typeface="Open Sans" panose="020B0606030504020204" pitchFamily="34" charset="0"/>
              </a:rPr>
              <a:t>creating engaging content</a:t>
            </a:r>
            <a:r>
              <a:rPr lang="en-US" b="0" i="0" dirty="0">
                <a:effectLst/>
                <a:latin typeface="Open Sans" panose="020B0606030504020204" pitchFamily="34" charset="0"/>
              </a:rPr>
              <a:t> </a:t>
            </a:r>
            <a:r>
              <a:rPr lang="en-US" b="0" i="0" dirty="0">
                <a:solidFill>
                  <a:srgbClr val="333333"/>
                </a:solidFill>
                <a:effectLst/>
                <a:latin typeface="Open Sans" panose="020B0606030504020204" pitchFamily="34" charset="0"/>
              </a:rPr>
              <a:t>that their viewers would resonate with. However, creating such content calls hours of planning effort, and you need to arrange the resources for the filming and editing.</a:t>
            </a:r>
            <a:endParaRPr lang="en-IN" dirty="0"/>
          </a:p>
        </p:txBody>
      </p:sp>
      <p:sp>
        <p:nvSpPr>
          <p:cNvPr id="9" name="TextBox 8">
            <a:extLst>
              <a:ext uri="{FF2B5EF4-FFF2-40B4-BE49-F238E27FC236}">
                <a16:creationId xmlns:a16="http://schemas.microsoft.com/office/drawing/2014/main" id="{0C5203BA-7B49-E401-84FA-1F5A8958AF2D}"/>
              </a:ext>
            </a:extLst>
          </p:cNvPr>
          <p:cNvSpPr txBox="1"/>
          <p:nvPr/>
        </p:nvSpPr>
        <p:spPr>
          <a:xfrm>
            <a:off x="249737" y="2436606"/>
            <a:ext cx="11271250" cy="1477328"/>
          </a:xfrm>
          <a:prstGeom prst="rect">
            <a:avLst/>
          </a:prstGeom>
          <a:noFill/>
        </p:spPr>
        <p:txBody>
          <a:bodyPr wrap="square">
            <a:spAutoFit/>
          </a:bodyPr>
          <a:lstStyle/>
          <a:p>
            <a:pPr algn="l" fontAlgn="base"/>
            <a:r>
              <a:rPr lang="en-US" b="0" i="0" dirty="0">
                <a:solidFill>
                  <a:srgbClr val="333333"/>
                </a:solidFill>
                <a:effectLst/>
                <a:latin typeface="Open Sans" panose="020B0606030504020204" pitchFamily="34" charset="0"/>
                <a:ea typeface="Open Sans" panose="020B0606030504020204" pitchFamily="34" charset="0"/>
                <a:cs typeface="Open Sans" panose="020B0606030504020204" pitchFamily="34" charset="0"/>
              </a:rPr>
              <a:t>As a result, many brands give up on the idea of content creation altogether. Others settle on creating video content after long intervals. Choosing either of these two paths will cause your audience to forget your brand or seek alternative service providers. Video curation is the best way for brands to strike a balance and give viewers what they want without going through the strenuous process of content creation</a:t>
            </a:r>
            <a:r>
              <a:rPr lang="en-US" b="0" i="0" dirty="0">
                <a:solidFill>
                  <a:srgbClr val="333333"/>
                </a:solidFill>
                <a:effectLst/>
                <a:latin typeface="inherit"/>
              </a:rPr>
              <a:t>.</a:t>
            </a:r>
            <a:endParaRPr lang="en-US" b="0" i="0" dirty="0">
              <a:solidFill>
                <a:srgbClr val="333333"/>
              </a:solidFill>
              <a:effectLst/>
              <a:latin typeface="Open Sans" panose="020B0606030504020204" pitchFamily="34" charset="0"/>
            </a:endParaRPr>
          </a:p>
        </p:txBody>
      </p:sp>
    </p:spTree>
    <p:extLst>
      <p:ext uri="{BB962C8B-B14F-4D97-AF65-F5344CB8AC3E}">
        <p14:creationId xmlns:p14="http://schemas.microsoft.com/office/powerpoint/2010/main" val="170313056"/>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7AFF6-5154-E373-D5EF-5A0F42357461}"/>
              </a:ext>
            </a:extLst>
          </p:cNvPr>
          <p:cNvSpPr>
            <a:spLocks noGrp="1"/>
          </p:cNvSpPr>
          <p:nvPr>
            <p:ph type="title" idx="4294967295"/>
          </p:nvPr>
        </p:nvSpPr>
        <p:spPr>
          <a:xfrm>
            <a:off x="0" y="115503"/>
            <a:ext cx="12290425" cy="873510"/>
          </a:xfrm>
        </p:spPr>
        <p:txBody>
          <a:bodyPr>
            <a:normAutofit fontScale="90000"/>
          </a:bodyPr>
          <a:lstStyle/>
          <a:p>
            <a:r>
              <a:rPr lang="en-US" sz="2400" b="1" dirty="0">
                <a:solidFill>
                  <a:srgbClr val="434343"/>
                </a:solidFill>
              </a:rPr>
              <a:t>                       </a:t>
            </a:r>
            <a:r>
              <a:rPr lang="en-US" b="1" dirty="0">
                <a:solidFill>
                  <a:srgbClr val="434343"/>
                </a:solidFill>
              </a:rPr>
              <a:t>Part 4: Content Creation and Curation </a:t>
            </a:r>
            <a:br>
              <a:rPr lang="en-US" dirty="0"/>
            </a:br>
            <a:endParaRPr lang="en-IN" dirty="0"/>
          </a:p>
        </p:txBody>
      </p:sp>
      <p:sp>
        <p:nvSpPr>
          <p:cNvPr id="3" name="Content Placeholder 2">
            <a:extLst>
              <a:ext uri="{FF2B5EF4-FFF2-40B4-BE49-F238E27FC236}">
                <a16:creationId xmlns:a16="http://schemas.microsoft.com/office/drawing/2014/main" id="{E3D8906E-F9B2-33A8-D1EF-D61F21CDDE47}"/>
              </a:ext>
            </a:extLst>
          </p:cNvPr>
          <p:cNvSpPr>
            <a:spLocks noGrp="1"/>
          </p:cNvSpPr>
          <p:nvPr>
            <p:ph idx="4294967295"/>
          </p:nvPr>
        </p:nvSpPr>
        <p:spPr>
          <a:xfrm>
            <a:off x="0" y="462013"/>
            <a:ext cx="11271250" cy="2396691"/>
          </a:xfrm>
        </p:spPr>
        <p:txBody>
          <a:bodyPr/>
          <a:lstStyle/>
          <a:p>
            <a:pPr marL="0" indent="0">
              <a:buNone/>
            </a:pPr>
            <a:r>
              <a:rPr lang="en-GB" sz="2000" b="1" dirty="0">
                <a:solidFill>
                  <a:srgbClr val="434343"/>
                </a:solidFill>
                <a:latin typeface="Algerian" panose="04020705040A02060702" pitchFamily="82" charset="0"/>
              </a:rPr>
              <a:t>                                                     </a:t>
            </a:r>
            <a:r>
              <a:rPr lang="en-GB" sz="3600" b="1" dirty="0">
                <a:solidFill>
                  <a:srgbClr val="434343"/>
                </a:solidFill>
                <a:latin typeface="Algerian" panose="04020705040A02060702" pitchFamily="82" charset="0"/>
              </a:rPr>
              <a:t>Designs/Video Editing</a:t>
            </a:r>
          </a:p>
        </p:txBody>
      </p:sp>
    </p:spTree>
    <p:extLst>
      <p:ext uri="{BB962C8B-B14F-4D97-AF65-F5344CB8AC3E}">
        <p14:creationId xmlns:p14="http://schemas.microsoft.com/office/powerpoint/2010/main" val="2676631676"/>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E123E-3CA8-7873-946D-273077F22F02}"/>
              </a:ext>
            </a:extLst>
          </p:cNvPr>
          <p:cNvSpPr>
            <a:spLocks noGrp="1"/>
          </p:cNvSpPr>
          <p:nvPr>
            <p:ph type="title" idx="4294967295"/>
          </p:nvPr>
        </p:nvSpPr>
        <p:spPr>
          <a:xfrm>
            <a:off x="2136808" y="192505"/>
            <a:ext cx="8816942" cy="796507"/>
          </a:xfrm>
        </p:spPr>
        <p:txBody>
          <a:bodyPr>
            <a:normAutofit fontScale="90000"/>
          </a:bodyPr>
          <a:lstStyle/>
          <a:p>
            <a:r>
              <a:rPr lang="en-US" sz="3100" b="1" dirty="0">
                <a:solidFill>
                  <a:srgbClr val="434343"/>
                </a:solidFill>
              </a:rPr>
              <a:t>Part 4: Content Creation and Curation </a:t>
            </a:r>
            <a:br>
              <a:rPr lang="en-US" sz="2400" dirty="0"/>
            </a:br>
            <a:endParaRPr lang="en-IN" sz="2400" dirty="0"/>
          </a:p>
        </p:txBody>
      </p:sp>
      <p:sp>
        <p:nvSpPr>
          <p:cNvPr id="3" name="Content Placeholder 2">
            <a:extLst>
              <a:ext uri="{FF2B5EF4-FFF2-40B4-BE49-F238E27FC236}">
                <a16:creationId xmlns:a16="http://schemas.microsoft.com/office/drawing/2014/main" id="{0D46F901-4B97-7775-ADD0-9372ABBF5DE7}"/>
              </a:ext>
            </a:extLst>
          </p:cNvPr>
          <p:cNvSpPr>
            <a:spLocks noGrp="1"/>
          </p:cNvSpPr>
          <p:nvPr>
            <p:ph idx="4294967295"/>
          </p:nvPr>
        </p:nvSpPr>
        <p:spPr>
          <a:xfrm>
            <a:off x="721895" y="644893"/>
            <a:ext cx="11470105" cy="796507"/>
          </a:xfrm>
        </p:spPr>
        <p:txBody>
          <a:bodyPr/>
          <a:lstStyle/>
          <a:p>
            <a:pPr marL="0" indent="0">
              <a:buNone/>
            </a:pPr>
            <a:r>
              <a:rPr lang="en-GB" sz="2000" b="1" dirty="0">
                <a:solidFill>
                  <a:srgbClr val="434343"/>
                </a:solidFill>
              </a:rPr>
              <a:t>                                     </a:t>
            </a:r>
            <a:r>
              <a:rPr lang="en-GB" sz="3200" b="1" dirty="0">
                <a:solidFill>
                  <a:srgbClr val="434343"/>
                </a:solidFill>
                <a:latin typeface="Algerian" panose="04020705040A02060702" pitchFamily="82" charset="0"/>
              </a:rPr>
              <a:t>Social Media Ad Campaigns</a:t>
            </a:r>
          </a:p>
          <a:p>
            <a:endParaRPr lang="en-IN" dirty="0"/>
          </a:p>
        </p:txBody>
      </p:sp>
      <p:pic>
        <p:nvPicPr>
          <p:cNvPr id="7" name="Picture 6">
            <a:extLst>
              <a:ext uri="{FF2B5EF4-FFF2-40B4-BE49-F238E27FC236}">
                <a16:creationId xmlns:a16="http://schemas.microsoft.com/office/drawing/2014/main" id="{43DA97AA-F1BC-926F-1061-2C389F52044A}"/>
              </a:ext>
            </a:extLst>
          </p:cNvPr>
          <p:cNvPicPr>
            <a:picLocks noChangeAspect="1"/>
          </p:cNvPicPr>
          <p:nvPr/>
        </p:nvPicPr>
        <p:blipFill>
          <a:blip r:embed="rId2"/>
          <a:stretch>
            <a:fillRect/>
          </a:stretch>
        </p:blipFill>
        <p:spPr>
          <a:xfrm>
            <a:off x="374638" y="1654692"/>
            <a:ext cx="11470105" cy="3786955"/>
          </a:xfrm>
          <a:prstGeom prst="rect">
            <a:avLst/>
          </a:prstGeom>
        </p:spPr>
      </p:pic>
    </p:spTree>
    <p:extLst>
      <p:ext uri="{BB962C8B-B14F-4D97-AF65-F5344CB8AC3E}">
        <p14:creationId xmlns:p14="http://schemas.microsoft.com/office/powerpoint/2010/main" val="2959470006"/>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CA5CA7-BCC1-592B-A268-C975B0212050}"/>
              </a:ext>
            </a:extLst>
          </p:cNvPr>
          <p:cNvSpPr>
            <a:spLocks noGrp="1"/>
          </p:cNvSpPr>
          <p:nvPr>
            <p:ph type="title"/>
          </p:nvPr>
        </p:nvSpPr>
        <p:spPr/>
        <p:txBody>
          <a:bodyPr/>
          <a:lstStyle/>
          <a:p>
            <a:r>
              <a:rPr lang="en-US" dirty="0"/>
              <a:t>Khadi Naturals</a:t>
            </a:r>
            <a:endParaRPr lang="en-IN" dirty="0"/>
          </a:p>
        </p:txBody>
      </p:sp>
      <p:pic>
        <p:nvPicPr>
          <p:cNvPr id="10" name="Picture Placeholder 9">
            <a:extLst>
              <a:ext uri="{FF2B5EF4-FFF2-40B4-BE49-F238E27FC236}">
                <a16:creationId xmlns:a16="http://schemas.microsoft.com/office/drawing/2014/main" id="{0028DD3F-C6F9-E7C9-6179-2AEEB7E7ADBA}"/>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093" t="21988" r="3093" b="21988"/>
          <a:stretch/>
        </p:blipFill>
        <p:spPr>
          <a:xfrm>
            <a:off x="839788" y="203983"/>
            <a:ext cx="10374312" cy="6450033"/>
          </a:xfrm>
        </p:spPr>
      </p:pic>
      <p:sp>
        <p:nvSpPr>
          <p:cNvPr id="4" name="Text Placeholder 3">
            <a:extLst>
              <a:ext uri="{FF2B5EF4-FFF2-40B4-BE49-F238E27FC236}">
                <a16:creationId xmlns:a16="http://schemas.microsoft.com/office/drawing/2014/main" id="{3A5CF25C-575F-B4CC-FAB7-2CCBB09E6B0B}"/>
              </a:ext>
            </a:extLst>
          </p:cNvPr>
          <p:cNvSpPr>
            <a:spLocks noGrp="1"/>
          </p:cNvSpPr>
          <p:nvPr>
            <p:ph type="body" sz="half" idx="2"/>
          </p:nvPr>
        </p:nvSpPr>
        <p:spPr>
          <a:xfrm flipH="1">
            <a:off x="13330989" y="7007192"/>
            <a:ext cx="558266" cy="173254"/>
          </a:xfrm>
        </p:spPr>
        <p:txBody>
          <a:bodyPr>
            <a:normAutofit fontScale="25000" lnSpcReduction="20000"/>
          </a:bodyPr>
          <a:lstStyle/>
          <a:p>
            <a:endParaRPr lang="en-IN" sz="3200" dirty="0"/>
          </a:p>
        </p:txBody>
      </p:sp>
    </p:spTree>
    <p:extLst>
      <p:ext uri="{BB962C8B-B14F-4D97-AF65-F5344CB8AC3E}">
        <p14:creationId xmlns:p14="http://schemas.microsoft.com/office/powerpoint/2010/main" val="235033028"/>
      </p:ext>
    </p:extLst>
  </p:cSld>
  <p:clrMapOvr>
    <a:masterClrMapping/>
  </p:clrMapOvr>
  <mc:AlternateContent xmlns:mc="http://schemas.openxmlformats.org/markup-compatibility/2006" xmlns:p14="http://schemas.microsoft.com/office/powerpoint/2010/main">
    <mc:Choice Requires="p14">
      <p:transition p14:dur="10">
        <p:wipe/>
      </p:transition>
    </mc:Choice>
    <mc:Fallback xmlns="">
      <p:transition advTm="3098">
        <p:wip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E123E-3CA8-7873-946D-273077F22F02}"/>
              </a:ext>
            </a:extLst>
          </p:cNvPr>
          <p:cNvSpPr>
            <a:spLocks noGrp="1"/>
          </p:cNvSpPr>
          <p:nvPr>
            <p:ph type="title" idx="4294967295"/>
          </p:nvPr>
        </p:nvSpPr>
        <p:spPr>
          <a:xfrm>
            <a:off x="2136808" y="192505"/>
            <a:ext cx="8816942" cy="796507"/>
          </a:xfrm>
        </p:spPr>
        <p:txBody>
          <a:bodyPr>
            <a:normAutofit fontScale="90000"/>
          </a:bodyPr>
          <a:lstStyle/>
          <a:p>
            <a:r>
              <a:rPr lang="en-US" sz="3100" b="1" dirty="0">
                <a:solidFill>
                  <a:srgbClr val="434343"/>
                </a:solidFill>
              </a:rPr>
              <a:t>Part 4: Content Creation and Curation </a:t>
            </a:r>
            <a:br>
              <a:rPr lang="en-US" sz="2400" dirty="0"/>
            </a:br>
            <a:endParaRPr lang="en-IN" sz="2400" dirty="0"/>
          </a:p>
        </p:txBody>
      </p:sp>
      <p:sp>
        <p:nvSpPr>
          <p:cNvPr id="3" name="Content Placeholder 2">
            <a:extLst>
              <a:ext uri="{FF2B5EF4-FFF2-40B4-BE49-F238E27FC236}">
                <a16:creationId xmlns:a16="http://schemas.microsoft.com/office/drawing/2014/main" id="{0D46F901-4B97-7775-ADD0-9372ABBF5DE7}"/>
              </a:ext>
            </a:extLst>
          </p:cNvPr>
          <p:cNvSpPr>
            <a:spLocks noGrp="1"/>
          </p:cNvSpPr>
          <p:nvPr>
            <p:ph idx="4294967295"/>
          </p:nvPr>
        </p:nvSpPr>
        <p:spPr>
          <a:xfrm>
            <a:off x="721895" y="644893"/>
            <a:ext cx="11470105" cy="796507"/>
          </a:xfrm>
        </p:spPr>
        <p:txBody>
          <a:bodyPr/>
          <a:lstStyle/>
          <a:p>
            <a:pPr marL="0" indent="0">
              <a:buNone/>
            </a:pPr>
            <a:r>
              <a:rPr lang="en-GB" sz="2000" b="1" dirty="0">
                <a:solidFill>
                  <a:srgbClr val="434343"/>
                </a:solidFill>
              </a:rPr>
              <a:t>                                     </a:t>
            </a:r>
            <a:r>
              <a:rPr lang="en-GB" sz="3200" b="1" dirty="0">
                <a:solidFill>
                  <a:srgbClr val="434343"/>
                </a:solidFill>
                <a:latin typeface="Algerian" panose="04020705040A02060702" pitchFamily="82" charset="0"/>
              </a:rPr>
              <a:t>Social Media Ad Campaigns</a:t>
            </a:r>
          </a:p>
          <a:p>
            <a:endParaRPr lang="en-IN" dirty="0"/>
          </a:p>
        </p:txBody>
      </p:sp>
      <p:pic>
        <p:nvPicPr>
          <p:cNvPr id="5" name="Picture 4">
            <a:extLst>
              <a:ext uri="{FF2B5EF4-FFF2-40B4-BE49-F238E27FC236}">
                <a16:creationId xmlns:a16="http://schemas.microsoft.com/office/drawing/2014/main" id="{6F850275-320E-F684-E1DF-F6875026B855}"/>
              </a:ext>
            </a:extLst>
          </p:cNvPr>
          <p:cNvPicPr>
            <a:picLocks noChangeAspect="1"/>
          </p:cNvPicPr>
          <p:nvPr/>
        </p:nvPicPr>
        <p:blipFill>
          <a:blip r:embed="rId2"/>
          <a:stretch>
            <a:fillRect/>
          </a:stretch>
        </p:blipFill>
        <p:spPr>
          <a:xfrm>
            <a:off x="336885" y="1702287"/>
            <a:ext cx="11633734" cy="3643196"/>
          </a:xfrm>
          <a:prstGeom prst="rect">
            <a:avLst/>
          </a:prstGeom>
        </p:spPr>
      </p:pic>
    </p:spTree>
    <p:extLst>
      <p:ext uri="{BB962C8B-B14F-4D97-AF65-F5344CB8AC3E}">
        <p14:creationId xmlns:p14="http://schemas.microsoft.com/office/powerpoint/2010/main" val="1130697695"/>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7290F-4178-8716-7F93-5273995B1AF3}"/>
              </a:ext>
            </a:extLst>
          </p:cNvPr>
          <p:cNvSpPr>
            <a:spLocks noGrp="1"/>
          </p:cNvSpPr>
          <p:nvPr>
            <p:ph type="title" idx="4294967295"/>
          </p:nvPr>
        </p:nvSpPr>
        <p:spPr>
          <a:xfrm>
            <a:off x="964774" y="86627"/>
            <a:ext cx="10142780" cy="548640"/>
          </a:xfrm>
        </p:spPr>
        <p:txBody>
          <a:bodyPr>
            <a:normAutofit fontScale="90000"/>
          </a:bodyPr>
          <a:lstStyle/>
          <a:p>
            <a:r>
              <a:rPr lang="en-US" sz="3600" b="1" dirty="0">
                <a:solidFill>
                  <a:srgbClr val="434343"/>
                </a:solidFill>
              </a:rPr>
              <a:t>Part 4: Content Creation and Curation </a:t>
            </a:r>
            <a:br>
              <a:rPr lang="en-US" sz="3600" dirty="0"/>
            </a:br>
            <a:endParaRPr lang="en-IN" sz="3600" dirty="0"/>
          </a:p>
        </p:txBody>
      </p:sp>
      <p:sp>
        <p:nvSpPr>
          <p:cNvPr id="3" name="Content Placeholder 2">
            <a:extLst>
              <a:ext uri="{FF2B5EF4-FFF2-40B4-BE49-F238E27FC236}">
                <a16:creationId xmlns:a16="http://schemas.microsoft.com/office/drawing/2014/main" id="{6640A1A9-6F29-9F37-E256-7F9C4D2F568B}"/>
              </a:ext>
            </a:extLst>
          </p:cNvPr>
          <p:cNvSpPr>
            <a:spLocks noGrp="1"/>
          </p:cNvSpPr>
          <p:nvPr>
            <p:ph idx="4294967295"/>
          </p:nvPr>
        </p:nvSpPr>
        <p:spPr>
          <a:xfrm>
            <a:off x="964774" y="635267"/>
            <a:ext cx="11075469" cy="818148"/>
          </a:xfrm>
        </p:spPr>
        <p:txBody>
          <a:bodyPr>
            <a:normAutofit/>
          </a:bodyPr>
          <a:lstStyle/>
          <a:p>
            <a:pPr marL="0" lvl="0" indent="0" algn="l" rtl="0">
              <a:lnSpc>
                <a:spcPct val="115000"/>
              </a:lnSpc>
              <a:spcBef>
                <a:spcPts val="0"/>
              </a:spcBef>
              <a:spcAft>
                <a:spcPts val="0"/>
              </a:spcAft>
              <a:buNone/>
            </a:pPr>
            <a:r>
              <a:rPr lang="en-GB" sz="2000" b="1" dirty="0">
                <a:solidFill>
                  <a:srgbClr val="434343"/>
                </a:solidFill>
                <a:latin typeface="Algerian" panose="04020705040A02060702" pitchFamily="82" charset="0"/>
              </a:rPr>
              <a:t>                                        </a:t>
            </a:r>
            <a:r>
              <a:rPr lang="en-GB" sz="4000" b="1" dirty="0">
                <a:solidFill>
                  <a:srgbClr val="434343"/>
                </a:solidFill>
                <a:latin typeface="Algerian" panose="04020705040A02060702" pitchFamily="82" charset="0"/>
              </a:rPr>
              <a:t>Email Ad Campaigns</a:t>
            </a:r>
          </a:p>
          <a:p>
            <a:pPr marL="0" lvl="0" indent="0" algn="l" rtl="0">
              <a:spcBef>
                <a:spcPts val="0"/>
              </a:spcBef>
              <a:spcAft>
                <a:spcPts val="0"/>
              </a:spcAft>
              <a:buNone/>
            </a:pPr>
            <a:endParaRPr lang="en-GB" sz="1800" dirty="0"/>
          </a:p>
          <a:p>
            <a:endParaRPr lang="en-IN" dirty="0"/>
          </a:p>
        </p:txBody>
      </p:sp>
      <p:pic>
        <p:nvPicPr>
          <p:cNvPr id="6" name="Picture 5">
            <a:extLst>
              <a:ext uri="{FF2B5EF4-FFF2-40B4-BE49-F238E27FC236}">
                <a16:creationId xmlns:a16="http://schemas.microsoft.com/office/drawing/2014/main" id="{A246A105-E865-7ED5-98C2-DD8E374E124C}"/>
              </a:ext>
            </a:extLst>
          </p:cNvPr>
          <p:cNvPicPr>
            <a:picLocks noChangeAspect="1"/>
          </p:cNvPicPr>
          <p:nvPr/>
        </p:nvPicPr>
        <p:blipFill>
          <a:blip r:embed="rId2"/>
          <a:stretch>
            <a:fillRect/>
          </a:stretch>
        </p:blipFill>
        <p:spPr>
          <a:xfrm>
            <a:off x="4118150" y="1453415"/>
            <a:ext cx="3630188" cy="4485202"/>
          </a:xfrm>
          <a:prstGeom prst="rect">
            <a:avLst/>
          </a:prstGeom>
        </p:spPr>
      </p:pic>
    </p:spTree>
    <p:extLst>
      <p:ext uri="{BB962C8B-B14F-4D97-AF65-F5344CB8AC3E}">
        <p14:creationId xmlns:p14="http://schemas.microsoft.com/office/powerpoint/2010/main" val="2714095108"/>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86347-FE4B-E4F1-82CB-CB6B9ACA421A}"/>
              </a:ext>
            </a:extLst>
          </p:cNvPr>
          <p:cNvSpPr>
            <a:spLocks noGrp="1"/>
          </p:cNvSpPr>
          <p:nvPr>
            <p:ph type="title" idx="4294967295"/>
          </p:nvPr>
        </p:nvSpPr>
        <p:spPr>
          <a:xfrm>
            <a:off x="240063" y="153586"/>
            <a:ext cx="11528425" cy="1675213"/>
          </a:xfrm>
        </p:spPr>
        <p:txBody>
          <a:bodyPr>
            <a:noAutofit/>
          </a:bodyPr>
          <a:lstStyle/>
          <a:p>
            <a:pPr marL="0" lvl="0" indent="0" rtl="0">
              <a:lnSpc>
                <a:spcPct val="115000"/>
              </a:lnSpc>
              <a:spcBef>
                <a:spcPts val="0"/>
              </a:spcBef>
              <a:spcAft>
                <a:spcPts val="0"/>
              </a:spcAft>
            </a:pPr>
            <a:r>
              <a:rPr lang="en-US" b="1" dirty="0">
                <a:solidFill>
                  <a:srgbClr val="434343"/>
                </a:solidFill>
              </a:rPr>
              <a:t>      Email Ad Campaign 1 - Brand Awareness</a:t>
            </a:r>
            <a:br>
              <a:rPr lang="en-US" b="1" dirty="0">
                <a:solidFill>
                  <a:srgbClr val="434343"/>
                </a:solidFill>
              </a:rPr>
            </a:br>
            <a:r>
              <a:rPr lang="en-US" b="1" dirty="0">
                <a:solidFill>
                  <a:srgbClr val="434343"/>
                </a:solidFill>
              </a:rPr>
              <a:t>                         </a:t>
            </a:r>
            <a:br>
              <a:rPr lang="en-US" dirty="0"/>
            </a:br>
            <a:endParaRPr lang="en-IN" dirty="0"/>
          </a:p>
        </p:txBody>
      </p:sp>
      <p:pic>
        <p:nvPicPr>
          <p:cNvPr id="7" name="Picture 6">
            <a:extLst>
              <a:ext uri="{FF2B5EF4-FFF2-40B4-BE49-F238E27FC236}">
                <a16:creationId xmlns:a16="http://schemas.microsoft.com/office/drawing/2014/main" id="{66E1BBF5-78AD-B16F-E23E-52DFAD202C73}"/>
              </a:ext>
            </a:extLst>
          </p:cNvPr>
          <p:cNvPicPr>
            <a:picLocks noChangeAspect="1"/>
          </p:cNvPicPr>
          <p:nvPr/>
        </p:nvPicPr>
        <p:blipFill>
          <a:blip r:embed="rId2"/>
          <a:stretch>
            <a:fillRect/>
          </a:stretch>
        </p:blipFill>
        <p:spPr>
          <a:xfrm>
            <a:off x="2831376" y="1120244"/>
            <a:ext cx="6139370" cy="4617512"/>
          </a:xfrm>
          <a:prstGeom prst="rect">
            <a:avLst/>
          </a:prstGeom>
        </p:spPr>
      </p:pic>
    </p:spTree>
    <p:extLst>
      <p:ext uri="{BB962C8B-B14F-4D97-AF65-F5344CB8AC3E}">
        <p14:creationId xmlns:p14="http://schemas.microsoft.com/office/powerpoint/2010/main" val="697578251"/>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42817-D8C9-BB0A-A054-C45CA3E9E159}"/>
              </a:ext>
            </a:extLst>
          </p:cNvPr>
          <p:cNvSpPr>
            <a:spLocks noGrp="1"/>
          </p:cNvSpPr>
          <p:nvPr>
            <p:ph type="title" idx="4294967295"/>
          </p:nvPr>
        </p:nvSpPr>
        <p:spPr>
          <a:xfrm>
            <a:off x="1260910" y="67911"/>
            <a:ext cx="11364227" cy="1289251"/>
          </a:xfrm>
        </p:spPr>
        <p:txBody>
          <a:bodyPr>
            <a:noAutofit/>
          </a:bodyPr>
          <a:lstStyle/>
          <a:p>
            <a:pPr marL="0" lvl="0" indent="0" rtl="0">
              <a:lnSpc>
                <a:spcPct val="115000"/>
              </a:lnSpc>
              <a:spcBef>
                <a:spcPts val="0"/>
              </a:spcBef>
              <a:spcAft>
                <a:spcPts val="0"/>
              </a:spcAft>
            </a:pPr>
            <a:r>
              <a:rPr lang="en-US" b="1" dirty="0">
                <a:solidFill>
                  <a:srgbClr val="434343"/>
                </a:solidFill>
              </a:rPr>
              <a:t>Email Ad Campaign 2 - Lead Generation</a:t>
            </a:r>
            <a:br>
              <a:rPr lang="en-US" b="1" dirty="0">
                <a:solidFill>
                  <a:srgbClr val="434343"/>
                </a:solidFill>
              </a:rPr>
            </a:br>
            <a:r>
              <a:rPr lang="en-US" b="1" dirty="0">
                <a:solidFill>
                  <a:srgbClr val="434343"/>
                </a:solidFill>
              </a:rPr>
              <a:t>                </a:t>
            </a:r>
            <a:br>
              <a:rPr lang="en-US" dirty="0">
                <a:solidFill>
                  <a:schemeClr val="dk1"/>
                </a:solidFill>
              </a:rPr>
            </a:br>
            <a:endParaRPr lang="en-IN" dirty="0"/>
          </a:p>
        </p:txBody>
      </p:sp>
      <p:pic>
        <p:nvPicPr>
          <p:cNvPr id="3" name="Picture 2">
            <a:extLst>
              <a:ext uri="{FF2B5EF4-FFF2-40B4-BE49-F238E27FC236}">
                <a16:creationId xmlns:a16="http://schemas.microsoft.com/office/drawing/2014/main" id="{F8FF3DFD-0C77-7C49-AF9C-2F0D2C569261}"/>
              </a:ext>
            </a:extLst>
          </p:cNvPr>
          <p:cNvPicPr>
            <a:picLocks noChangeAspect="1"/>
          </p:cNvPicPr>
          <p:nvPr/>
        </p:nvPicPr>
        <p:blipFill>
          <a:blip r:embed="rId2"/>
          <a:stretch>
            <a:fillRect/>
          </a:stretch>
        </p:blipFill>
        <p:spPr>
          <a:xfrm>
            <a:off x="3455470" y="808522"/>
            <a:ext cx="4280072" cy="5212080"/>
          </a:xfrm>
          <a:prstGeom prst="rect">
            <a:avLst/>
          </a:prstGeom>
        </p:spPr>
      </p:pic>
    </p:spTree>
    <p:extLst>
      <p:ext uri="{BB962C8B-B14F-4D97-AF65-F5344CB8AC3E}">
        <p14:creationId xmlns:p14="http://schemas.microsoft.com/office/powerpoint/2010/main" val="4072728581"/>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17418-BE37-2F10-5E79-003C78795546}"/>
              </a:ext>
            </a:extLst>
          </p:cNvPr>
          <p:cNvSpPr>
            <a:spLocks noGrp="1"/>
          </p:cNvSpPr>
          <p:nvPr>
            <p:ph type="title" idx="4294967295"/>
          </p:nvPr>
        </p:nvSpPr>
        <p:spPr>
          <a:xfrm>
            <a:off x="693739" y="-308008"/>
            <a:ext cx="10404190" cy="1097546"/>
          </a:xfrm>
        </p:spPr>
        <p:txBody>
          <a:bodyPr>
            <a:normAutofit fontScale="90000"/>
          </a:bodyPr>
          <a:lstStyle/>
          <a:p>
            <a:pPr lvl="0">
              <a:lnSpc>
                <a:spcPct val="115000"/>
              </a:lnSpc>
              <a:spcBef>
                <a:spcPts val="0"/>
              </a:spcBef>
            </a:pPr>
            <a:r>
              <a:rPr lang="en-US" sz="2400" b="1" dirty="0">
                <a:solidFill>
                  <a:srgbClr val="434343"/>
                </a:solidFill>
              </a:rPr>
              <a:t>            </a:t>
            </a:r>
            <a:br>
              <a:rPr lang="en-US" sz="2400" dirty="0"/>
            </a:br>
            <a:r>
              <a:rPr lang="en-US" sz="3600" b="1" dirty="0">
                <a:solidFill>
                  <a:srgbClr val="434343"/>
                </a:solidFill>
              </a:rPr>
              <a:t>Part 4: Content Creation and Curation </a:t>
            </a:r>
            <a:endParaRPr lang="en-IN" sz="3600" dirty="0"/>
          </a:p>
        </p:txBody>
      </p:sp>
      <p:sp>
        <p:nvSpPr>
          <p:cNvPr id="3" name="Content Placeholder 2">
            <a:extLst>
              <a:ext uri="{FF2B5EF4-FFF2-40B4-BE49-F238E27FC236}">
                <a16:creationId xmlns:a16="http://schemas.microsoft.com/office/drawing/2014/main" id="{B68B156E-9D01-D3E2-2B88-8705FAED89EB}"/>
              </a:ext>
            </a:extLst>
          </p:cNvPr>
          <p:cNvSpPr>
            <a:spLocks noGrp="1"/>
          </p:cNvSpPr>
          <p:nvPr>
            <p:ph idx="4294967295"/>
          </p:nvPr>
        </p:nvSpPr>
        <p:spPr>
          <a:xfrm>
            <a:off x="115503" y="356136"/>
            <a:ext cx="11434779" cy="5986912"/>
          </a:xfrm>
        </p:spPr>
        <p:txBody>
          <a:bodyPr/>
          <a:lstStyle/>
          <a:p>
            <a:pPr marL="139700" lvl="0" indent="0" algn="l" rtl="0">
              <a:spcBef>
                <a:spcPts val="0"/>
              </a:spcBef>
              <a:spcAft>
                <a:spcPts val="0"/>
              </a:spcAft>
              <a:buSzPts val="1400"/>
              <a:buNone/>
            </a:pPr>
            <a:endParaRPr lang="en-US" dirty="0"/>
          </a:p>
          <a:p>
            <a:pPr marL="457200" lvl="0" indent="0" algn="l" rtl="0">
              <a:spcBef>
                <a:spcPts val="0"/>
              </a:spcBef>
              <a:spcAft>
                <a:spcPts val="0"/>
              </a:spcAft>
              <a:buNone/>
            </a:pPr>
            <a:endParaRPr lang="en-US" dirty="0"/>
          </a:p>
        </p:txBody>
      </p:sp>
      <p:pic>
        <p:nvPicPr>
          <p:cNvPr id="5" name="Picture 4">
            <a:extLst>
              <a:ext uri="{FF2B5EF4-FFF2-40B4-BE49-F238E27FC236}">
                <a16:creationId xmlns:a16="http://schemas.microsoft.com/office/drawing/2014/main" id="{A95628FE-053F-4A14-F37E-FA89D8E651C9}"/>
              </a:ext>
            </a:extLst>
          </p:cNvPr>
          <p:cNvPicPr>
            <a:picLocks noChangeAspect="1"/>
          </p:cNvPicPr>
          <p:nvPr/>
        </p:nvPicPr>
        <p:blipFill>
          <a:blip r:embed="rId2"/>
          <a:stretch>
            <a:fillRect/>
          </a:stretch>
        </p:blipFill>
        <p:spPr>
          <a:xfrm>
            <a:off x="394219" y="1114125"/>
            <a:ext cx="11403562" cy="4629750"/>
          </a:xfrm>
          <a:prstGeom prst="rect">
            <a:avLst/>
          </a:prstGeom>
        </p:spPr>
      </p:pic>
    </p:spTree>
    <p:extLst>
      <p:ext uri="{BB962C8B-B14F-4D97-AF65-F5344CB8AC3E}">
        <p14:creationId xmlns:p14="http://schemas.microsoft.com/office/powerpoint/2010/main" val="2321778422"/>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17418-BE37-2F10-5E79-003C78795546}"/>
              </a:ext>
            </a:extLst>
          </p:cNvPr>
          <p:cNvSpPr>
            <a:spLocks noGrp="1"/>
          </p:cNvSpPr>
          <p:nvPr>
            <p:ph type="title" idx="4294967295"/>
          </p:nvPr>
        </p:nvSpPr>
        <p:spPr>
          <a:xfrm>
            <a:off x="1059499" y="-312820"/>
            <a:ext cx="10404190" cy="1097546"/>
          </a:xfrm>
        </p:spPr>
        <p:txBody>
          <a:bodyPr>
            <a:normAutofit fontScale="90000"/>
          </a:bodyPr>
          <a:lstStyle/>
          <a:p>
            <a:pPr lvl="0">
              <a:lnSpc>
                <a:spcPct val="115000"/>
              </a:lnSpc>
              <a:spcBef>
                <a:spcPts val="0"/>
              </a:spcBef>
            </a:pPr>
            <a:r>
              <a:rPr lang="en-US" sz="2400" b="1" dirty="0">
                <a:solidFill>
                  <a:srgbClr val="434343"/>
                </a:solidFill>
              </a:rPr>
              <a:t>            </a:t>
            </a:r>
            <a:br>
              <a:rPr lang="en-US" sz="2400" dirty="0"/>
            </a:br>
            <a:r>
              <a:rPr lang="en-US" sz="3600" b="1" dirty="0">
                <a:solidFill>
                  <a:srgbClr val="434343"/>
                </a:solidFill>
              </a:rPr>
              <a:t>Part 4: Content Creation and Curation </a:t>
            </a:r>
            <a:endParaRPr lang="en-IN" sz="3600" dirty="0"/>
          </a:p>
        </p:txBody>
      </p:sp>
      <p:sp>
        <p:nvSpPr>
          <p:cNvPr id="3" name="Content Placeholder 2">
            <a:extLst>
              <a:ext uri="{FF2B5EF4-FFF2-40B4-BE49-F238E27FC236}">
                <a16:creationId xmlns:a16="http://schemas.microsoft.com/office/drawing/2014/main" id="{B68B156E-9D01-D3E2-2B88-8705FAED89EB}"/>
              </a:ext>
            </a:extLst>
          </p:cNvPr>
          <p:cNvSpPr>
            <a:spLocks noGrp="1"/>
          </p:cNvSpPr>
          <p:nvPr>
            <p:ph idx="4294967295"/>
          </p:nvPr>
        </p:nvSpPr>
        <p:spPr>
          <a:xfrm>
            <a:off x="115503" y="356136"/>
            <a:ext cx="11434779" cy="5986912"/>
          </a:xfrm>
        </p:spPr>
        <p:txBody>
          <a:bodyPr/>
          <a:lstStyle/>
          <a:p>
            <a:pPr marL="139700" lvl="0" indent="0" algn="l" rtl="0">
              <a:spcBef>
                <a:spcPts val="0"/>
              </a:spcBef>
              <a:spcAft>
                <a:spcPts val="0"/>
              </a:spcAft>
              <a:buSzPts val="1400"/>
              <a:buNone/>
            </a:pPr>
            <a:endParaRPr lang="en-US" dirty="0"/>
          </a:p>
          <a:p>
            <a:pPr marL="457200" lvl="0" indent="0" algn="l" rtl="0">
              <a:spcBef>
                <a:spcPts val="0"/>
              </a:spcBef>
              <a:spcAft>
                <a:spcPts val="0"/>
              </a:spcAft>
              <a:buNone/>
            </a:pPr>
            <a:endParaRPr lang="en-US" dirty="0"/>
          </a:p>
        </p:txBody>
      </p:sp>
      <p:pic>
        <p:nvPicPr>
          <p:cNvPr id="10" name="Picture 9">
            <a:extLst>
              <a:ext uri="{FF2B5EF4-FFF2-40B4-BE49-F238E27FC236}">
                <a16:creationId xmlns:a16="http://schemas.microsoft.com/office/drawing/2014/main" id="{B1264D73-3676-D828-849C-1D8396747323}"/>
              </a:ext>
            </a:extLst>
          </p:cNvPr>
          <p:cNvPicPr>
            <a:picLocks noChangeAspect="1"/>
          </p:cNvPicPr>
          <p:nvPr/>
        </p:nvPicPr>
        <p:blipFill>
          <a:blip r:embed="rId2"/>
          <a:stretch>
            <a:fillRect/>
          </a:stretch>
        </p:blipFill>
        <p:spPr>
          <a:xfrm>
            <a:off x="473619" y="781498"/>
            <a:ext cx="2151288" cy="5295004"/>
          </a:xfrm>
          <a:prstGeom prst="rect">
            <a:avLst/>
          </a:prstGeom>
        </p:spPr>
      </p:pic>
      <p:sp>
        <p:nvSpPr>
          <p:cNvPr id="14" name="TextBox 13">
            <a:extLst>
              <a:ext uri="{FF2B5EF4-FFF2-40B4-BE49-F238E27FC236}">
                <a16:creationId xmlns:a16="http://schemas.microsoft.com/office/drawing/2014/main" id="{DE852266-7B46-0E9C-087B-6A063697615A}"/>
              </a:ext>
            </a:extLst>
          </p:cNvPr>
          <p:cNvSpPr txBox="1"/>
          <p:nvPr/>
        </p:nvSpPr>
        <p:spPr>
          <a:xfrm>
            <a:off x="2781683" y="843677"/>
            <a:ext cx="9294813" cy="2585323"/>
          </a:xfrm>
          <a:prstGeom prst="rect">
            <a:avLst/>
          </a:prstGeom>
          <a:noFill/>
        </p:spPr>
        <p:txBody>
          <a:bodyPr wrap="square">
            <a:spAutoFit/>
          </a:bodyPr>
          <a:lstStyle/>
          <a:p>
            <a:pPr algn="l"/>
            <a:r>
              <a:rPr lang="en-US" b="0" i="0" dirty="0">
                <a:solidFill>
                  <a:srgbClr val="162020"/>
                </a:solidFill>
                <a:effectLst/>
                <a:latin typeface="Proxima Nova"/>
              </a:rPr>
              <a:t>Content curation is the act of finding and sharing excellent, relevant content to your online followers.</a:t>
            </a:r>
          </a:p>
          <a:p>
            <a:pPr algn="l"/>
            <a:endParaRPr lang="en-US" b="0" i="0" dirty="0">
              <a:solidFill>
                <a:srgbClr val="162020"/>
              </a:solidFill>
              <a:effectLst/>
              <a:latin typeface="Proxima Nova"/>
            </a:endParaRPr>
          </a:p>
          <a:p>
            <a:pPr algn="l"/>
            <a:r>
              <a:rPr lang="en-US" b="0" i="0" dirty="0">
                <a:solidFill>
                  <a:srgbClr val="162020"/>
                </a:solidFill>
                <a:effectLst/>
                <a:latin typeface="Proxima Nova"/>
              </a:rPr>
              <a:t>With content curation, companies deliver a wide </a:t>
            </a:r>
            <a:r>
              <a:rPr lang="en-US" b="0" i="0" strike="noStrike" dirty="0">
                <a:effectLst/>
                <a:latin typeface="Proxima Nova"/>
              </a:rPr>
              <a:t>variety of content</a:t>
            </a:r>
            <a:r>
              <a:rPr lang="en-US" b="0" i="0" dirty="0">
                <a:effectLst/>
                <a:latin typeface="Proxima Nova"/>
              </a:rPr>
              <a:t> </a:t>
            </a:r>
            <a:r>
              <a:rPr lang="en-US" b="0" i="0" dirty="0">
                <a:solidFill>
                  <a:srgbClr val="162020"/>
                </a:solidFill>
                <a:effectLst/>
                <a:latin typeface="Proxima Nova"/>
              </a:rPr>
              <a:t>to their customers, keeping them engaged with well-organized and meaningful material.</a:t>
            </a:r>
          </a:p>
          <a:p>
            <a:pPr algn="l"/>
            <a:endParaRPr lang="en-US" b="0" i="0" dirty="0">
              <a:solidFill>
                <a:srgbClr val="162020"/>
              </a:solidFill>
              <a:effectLst/>
              <a:latin typeface="Proxima Nova"/>
            </a:endParaRPr>
          </a:p>
          <a:p>
            <a:pPr algn="l"/>
            <a:r>
              <a:rPr lang="en-US" b="0" i="0" dirty="0">
                <a:solidFill>
                  <a:srgbClr val="162020"/>
                </a:solidFill>
                <a:effectLst/>
                <a:latin typeface="Proxima Nova"/>
              </a:rPr>
              <a:t>In today’s fast-paced and competitive marketplace, content curation is growing increasingly popular as a way of keeping up with growing demands for information and entertainment from customers.</a:t>
            </a:r>
          </a:p>
        </p:txBody>
      </p:sp>
      <p:sp>
        <p:nvSpPr>
          <p:cNvPr id="16" name="TextBox 15">
            <a:extLst>
              <a:ext uri="{FF2B5EF4-FFF2-40B4-BE49-F238E27FC236}">
                <a16:creationId xmlns:a16="http://schemas.microsoft.com/office/drawing/2014/main" id="{30B57D73-F08F-1810-6A56-CFC71E00B956}"/>
              </a:ext>
            </a:extLst>
          </p:cNvPr>
          <p:cNvSpPr txBox="1"/>
          <p:nvPr/>
        </p:nvSpPr>
        <p:spPr>
          <a:xfrm>
            <a:off x="2809801" y="3573628"/>
            <a:ext cx="9173652" cy="2031325"/>
          </a:xfrm>
          <a:prstGeom prst="rect">
            <a:avLst/>
          </a:prstGeom>
          <a:noFill/>
        </p:spPr>
        <p:txBody>
          <a:bodyPr wrap="square">
            <a:spAutoFit/>
          </a:bodyPr>
          <a:lstStyle/>
          <a:p>
            <a:pPr algn="l"/>
            <a:r>
              <a:rPr lang="en-US" b="0" i="0" dirty="0">
                <a:solidFill>
                  <a:srgbClr val="162020"/>
                </a:solidFill>
                <a:effectLst/>
                <a:latin typeface="Proxima Nova"/>
              </a:rPr>
              <a:t>Content curation is often a component of a content marketing strategy, but the two concepts aren’t the same. Content creation involves designing and promoting your material from scratch. The pieces you produce may be videos, blogs, podcasts or something else entirely.</a:t>
            </a:r>
          </a:p>
          <a:p>
            <a:pPr algn="l"/>
            <a:endParaRPr lang="en-US" b="0" i="0" dirty="0">
              <a:solidFill>
                <a:srgbClr val="162020"/>
              </a:solidFill>
              <a:effectLst/>
              <a:latin typeface="Proxima Nova"/>
            </a:endParaRPr>
          </a:p>
          <a:p>
            <a:pPr algn="l"/>
            <a:r>
              <a:rPr lang="en-US" b="0" i="0" dirty="0">
                <a:solidFill>
                  <a:srgbClr val="162020"/>
                </a:solidFill>
                <a:effectLst/>
                <a:latin typeface="Proxima Nova"/>
              </a:rPr>
              <a:t>Content curation entails searching for relevant content from other sources and brands rather than developing your own original content.</a:t>
            </a:r>
          </a:p>
        </p:txBody>
      </p:sp>
    </p:spTree>
    <p:extLst>
      <p:ext uri="{BB962C8B-B14F-4D97-AF65-F5344CB8AC3E}">
        <p14:creationId xmlns:p14="http://schemas.microsoft.com/office/powerpoint/2010/main" val="4102491539"/>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8F9D3-9F3B-E9C6-0133-EEDCC2E816F6}"/>
              </a:ext>
            </a:extLst>
          </p:cNvPr>
          <p:cNvSpPr>
            <a:spLocks noGrp="1"/>
          </p:cNvSpPr>
          <p:nvPr>
            <p:ph type="title"/>
          </p:nvPr>
        </p:nvSpPr>
        <p:spPr>
          <a:xfrm>
            <a:off x="1451579" y="1029903"/>
            <a:ext cx="9521221" cy="1386038"/>
          </a:xfrm>
        </p:spPr>
        <p:txBody>
          <a:bodyPr>
            <a:normAutofit/>
          </a:bodyPr>
          <a:lstStyle/>
          <a:p>
            <a:r>
              <a:rPr lang="en-IN" sz="6600" dirty="0"/>
              <a:t>          THE END</a:t>
            </a:r>
          </a:p>
        </p:txBody>
      </p:sp>
    </p:spTree>
    <p:extLst>
      <p:ext uri="{BB962C8B-B14F-4D97-AF65-F5344CB8AC3E}">
        <p14:creationId xmlns:p14="http://schemas.microsoft.com/office/powerpoint/2010/main" val="2056970660"/>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1E041-79CD-BB6E-EF47-268404C2DCA7}"/>
              </a:ext>
            </a:extLst>
          </p:cNvPr>
          <p:cNvSpPr>
            <a:spLocks noGrp="1"/>
          </p:cNvSpPr>
          <p:nvPr>
            <p:ph type="title" idx="4294967295"/>
          </p:nvPr>
        </p:nvSpPr>
        <p:spPr>
          <a:xfrm>
            <a:off x="2002055" y="114885"/>
            <a:ext cx="10453035" cy="1858294"/>
          </a:xfrm>
        </p:spPr>
        <p:txBody>
          <a:bodyPr>
            <a:noAutofit/>
          </a:bodyPr>
          <a:lstStyle/>
          <a:p>
            <a:r>
              <a:rPr lang="en-US" sz="4000" b="1" dirty="0">
                <a:solidFill>
                  <a:srgbClr val="434343"/>
                </a:solidFill>
              </a:rPr>
              <a:t>Part 1: </a:t>
            </a:r>
            <a:r>
              <a:rPr lang="en-US" sz="3600" b="1" dirty="0">
                <a:solidFill>
                  <a:srgbClr val="434343"/>
                </a:solidFill>
                <a:latin typeface="Bahnschrift Condensed" panose="020B0502040204020203" pitchFamily="34" charset="0"/>
              </a:rPr>
              <a:t>Brand study, Competitor Analysis</a:t>
            </a:r>
            <a:br>
              <a:rPr lang="en-US" sz="3600" b="1" dirty="0">
                <a:solidFill>
                  <a:srgbClr val="434343"/>
                </a:solidFill>
                <a:latin typeface="Bahnschrift Condensed" panose="020B0502040204020203" pitchFamily="34" charset="0"/>
              </a:rPr>
            </a:br>
            <a:r>
              <a:rPr lang="en-US" sz="3600" b="1" dirty="0">
                <a:solidFill>
                  <a:srgbClr val="434343"/>
                </a:solidFill>
                <a:latin typeface="Bahnschrift Condensed" panose="020B0502040204020203" pitchFamily="34" charset="0"/>
              </a:rPr>
              <a:t>                                                &amp;</a:t>
            </a:r>
            <a:br>
              <a:rPr lang="en-US" sz="3600" b="1" dirty="0">
                <a:solidFill>
                  <a:srgbClr val="434343"/>
                </a:solidFill>
                <a:latin typeface="Bahnschrift Condensed" panose="020B0502040204020203" pitchFamily="34" charset="0"/>
              </a:rPr>
            </a:br>
            <a:r>
              <a:rPr lang="en-US" sz="3600" b="1" dirty="0">
                <a:solidFill>
                  <a:srgbClr val="434343"/>
                </a:solidFill>
                <a:latin typeface="Bahnschrift Condensed" panose="020B0502040204020203" pitchFamily="34" charset="0"/>
              </a:rPr>
              <a:t>                         Buyer’s/Audience’s  Persona</a:t>
            </a:r>
            <a:endParaRPr lang="en-IN" sz="3600" dirty="0">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57E5EB7F-754E-51C4-2FF2-194FE2D113D1}"/>
              </a:ext>
            </a:extLst>
          </p:cNvPr>
          <p:cNvSpPr>
            <a:spLocks noGrp="1"/>
          </p:cNvSpPr>
          <p:nvPr>
            <p:ph idx="4294967295"/>
          </p:nvPr>
        </p:nvSpPr>
        <p:spPr>
          <a:xfrm>
            <a:off x="259882" y="1183907"/>
            <a:ext cx="11932118" cy="5039444"/>
          </a:xfrm>
        </p:spPr>
        <p:txBody>
          <a:bodyPr>
            <a:normAutofit/>
          </a:bodyPr>
          <a:lstStyle/>
          <a:p>
            <a:pPr marL="0" indent="0">
              <a:buNone/>
            </a:pPr>
            <a:endParaRPr lang="en-IN" sz="2200" dirty="0">
              <a:latin typeface="Arial Rounded MT Bold" panose="020F0704030504030204" pitchFamily="34" charset="0"/>
            </a:endParaRPr>
          </a:p>
          <a:p>
            <a:pPr marL="0" indent="0">
              <a:buNone/>
            </a:pPr>
            <a:r>
              <a:rPr lang="en-IN" sz="2800" dirty="0">
                <a:latin typeface="Arial Rounded MT Bold" panose="020F0704030504030204" pitchFamily="34" charset="0"/>
              </a:rPr>
              <a:t>COMPANY/TOPIC for project </a:t>
            </a:r>
            <a:r>
              <a:rPr lang="en-IN" sz="2800" dirty="0">
                <a:latin typeface="Arial Black" panose="020B0A04020102020204" pitchFamily="34" charset="0"/>
              </a:rPr>
              <a:t>: KHADI NATURAL</a:t>
            </a:r>
          </a:p>
          <a:p>
            <a:pPr marL="0" indent="0">
              <a:buNone/>
            </a:pPr>
            <a:r>
              <a:rPr lang="en-IN" sz="2800" dirty="0">
                <a:latin typeface="Arial Black" panose="020B0A04020102020204" pitchFamily="34" charset="0"/>
              </a:rPr>
              <a:t>   . </a:t>
            </a:r>
            <a:r>
              <a:rPr lang="en-IN" sz="2800" dirty="0">
                <a:latin typeface="Arial Rounded MT Bold" panose="020F0704030504030204" pitchFamily="34" charset="0"/>
              </a:rPr>
              <a:t>Research Brand Identity:</a:t>
            </a:r>
            <a:r>
              <a:rPr lang="en-US" sz="2800" b="0" i="0" dirty="0">
                <a:solidFill>
                  <a:srgbClr val="333333"/>
                </a:solidFill>
                <a:effectLst/>
                <a:latin typeface="Google Sans"/>
              </a:rPr>
              <a:t>This study is the first to report in developing new insights on                                                                                                                                                              Khadi’s Brand Identity.</a:t>
            </a:r>
          </a:p>
          <a:p>
            <a:pPr marL="0" indent="0">
              <a:buNone/>
            </a:pPr>
            <a:r>
              <a:rPr lang="en-US" sz="2800" dirty="0">
                <a:solidFill>
                  <a:srgbClr val="333333"/>
                </a:solidFill>
                <a:latin typeface="Arial Rounded MT Bold" panose="020F0704030504030204" pitchFamily="34" charset="0"/>
              </a:rPr>
              <a:t>Brand Colors</a:t>
            </a:r>
            <a:r>
              <a:rPr lang="en-US" sz="2800" dirty="0">
                <a:solidFill>
                  <a:srgbClr val="333333"/>
                </a:solidFill>
                <a:latin typeface="Roboto" panose="020F0502020204030204" pitchFamily="2" charset="0"/>
              </a:rPr>
              <a:t>:</a:t>
            </a:r>
            <a:r>
              <a:rPr lang="en-US" sz="2800"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 </a:t>
            </a:r>
            <a:r>
              <a:rPr lang="en-US" sz="2800" b="0" i="0" dirty="0">
                <a:solidFill>
                  <a:srgbClr val="040C28"/>
                </a:solidFill>
                <a:effectLst/>
                <a:latin typeface="Google Sans"/>
                <a:ea typeface="Roboto" panose="02000000000000000000" pitchFamily="2" charset="0"/>
                <a:cs typeface="Roboto" panose="02000000000000000000" pitchFamily="2" charset="0"/>
              </a:rPr>
              <a:t>Dark Brown, Black or Pure Indigo</a:t>
            </a:r>
            <a:r>
              <a:rPr lang="en-US" sz="2800" b="0" i="0" dirty="0">
                <a:solidFill>
                  <a:srgbClr val="040C28"/>
                </a:solidFill>
                <a:effectLst/>
                <a:latin typeface="Georgia" panose="02040502050405020303" pitchFamily="18" charset="0"/>
                <a:ea typeface="Roboto" panose="02000000000000000000" pitchFamily="2" charset="0"/>
                <a:cs typeface="Roboto" panose="02000000000000000000" pitchFamily="2" charset="0"/>
              </a:rPr>
              <a:t>.</a:t>
            </a:r>
          </a:p>
          <a:p>
            <a:pPr marL="0" indent="0">
              <a:buNone/>
            </a:pPr>
            <a:r>
              <a:rPr lang="en-US" sz="2800" dirty="0">
                <a:solidFill>
                  <a:srgbClr val="040C28"/>
                </a:solidFill>
                <a:latin typeface="Arial Rounded MT Bold" panose="020F0704030504030204" pitchFamily="34" charset="0"/>
                <a:ea typeface="Roboto" panose="02000000000000000000" pitchFamily="2" charset="0"/>
                <a:cs typeface="Roboto" panose="02000000000000000000" pitchFamily="2" charset="0"/>
              </a:rPr>
              <a:t>Logo: </a:t>
            </a:r>
            <a:endParaRPr lang="en-US" sz="2800" b="0" i="0" dirty="0">
              <a:solidFill>
                <a:srgbClr val="040C28"/>
              </a:solidFill>
              <a:effectLst/>
              <a:latin typeface="Arial Rounded MT Bold" panose="020F0704030504030204" pitchFamily="34" charset="0"/>
              <a:ea typeface="Roboto" panose="02000000000000000000" pitchFamily="2" charset="0"/>
              <a:cs typeface="Roboto" panose="02000000000000000000" pitchFamily="2" charset="0"/>
            </a:endParaRPr>
          </a:p>
          <a:p>
            <a:pPr marL="0" indent="0">
              <a:buNone/>
            </a:pPr>
            <a:r>
              <a:rPr lang="en-IN" dirty="0">
                <a:latin typeface="Roboto" panose="02000000000000000000" pitchFamily="2" charset="0"/>
                <a:ea typeface="Roboto" panose="02000000000000000000" pitchFamily="2" charset="0"/>
                <a:cs typeface="Roboto" panose="02000000000000000000" pitchFamily="2" charset="0"/>
              </a:rPr>
              <a:t> </a:t>
            </a:r>
          </a:p>
          <a:p>
            <a:pPr marL="0" indent="0">
              <a:buNone/>
            </a:pPr>
            <a:endParaRPr lang="en-IN" dirty="0">
              <a:latin typeface="Roboto" panose="02000000000000000000" pitchFamily="2" charset="0"/>
              <a:ea typeface="Roboto" panose="02000000000000000000" pitchFamily="2" charset="0"/>
              <a:cs typeface="Roboto" panose="02000000000000000000" pitchFamily="2" charset="0"/>
            </a:endParaRPr>
          </a:p>
        </p:txBody>
      </p:sp>
      <p:pic>
        <p:nvPicPr>
          <p:cNvPr id="7" name="Picture 6">
            <a:extLst>
              <a:ext uri="{FF2B5EF4-FFF2-40B4-BE49-F238E27FC236}">
                <a16:creationId xmlns:a16="http://schemas.microsoft.com/office/drawing/2014/main" id="{9DDA5A8B-DC23-0AD4-5EF4-42D840306E4F}"/>
              </a:ext>
            </a:extLst>
          </p:cNvPr>
          <p:cNvPicPr>
            <a:picLocks noChangeAspect="1"/>
          </p:cNvPicPr>
          <p:nvPr/>
        </p:nvPicPr>
        <p:blipFill>
          <a:blip r:embed="rId2"/>
          <a:stretch>
            <a:fillRect/>
          </a:stretch>
        </p:blipFill>
        <p:spPr>
          <a:xfrm>
            <a:off x="1905802" y="4565637"/>
            <a:ext cx="1530418" cy="1484459"/>
          </a:xfrm>
          <a:prstGeom prst="rect">
            <a:avLst/>
          </a:prstGeom>
        </p:spPr>
      </p:pic>
    </p:spTree>
    <p:extLst>
      <p:ext uri="{BB962C8B-B14F-4D97-AF65-F5344CB8AC3E}">
        <p14:creationId xmlns:p14="http://schemas.microsoft.com/office/powerpoint/2010/main" val="919103918"/>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31602D-4B90-4942-FC05-B15DC7355BA2}"/>
              </a:ext>
            </a:extLst>
          </p:cNvPr>
          <p:cNvSpPr txBox="1"/>
          <p:nvPr/>
        </p:nvSpPr>
        <p:spPr>
          <a:xfrm>
            <a:off x="327259" y="702644"/>
            <a:ext cx="10924674" cy="4985980"/>
          </a:xfrm>
          <a:prstGeom prst="rect">
            <a:avLst/>
          </a:prstGeom>
          <a:noFill/>
        </p:spPr>
        <p:txBody>
          <a:bodyPr wrap="square">
            <a:spAutoFit/>
          </a:bodyPr>
          <a:lstStyle/>
          <a:p>
            <a:pPr marL="0" indent="0" algn="l">
              <a:buNone/>
            </a:pPr>
            <a:r>
              <a:rPr lang="en-IN" sz="2800" dirty="0">
                <a:latin typeface="Arial Rounded MT Bold" panose="020F0704030504030204" pitchFamily="34" charset="0"/>
                <a:ea typeface="Roboto" panose="02000000000000000000" pitchFamily="2" charset="0"/>
                <a:cs typeface="Roboto" panose="02000000000000000000" pitchFamily="2" charset="0"/>
              </a:rPr>
              <a:t>Mission/values</a:t>
            </a:r>
            <a:r>
              <a:rPr lang="en-IN" sz="2000" dirty="0">
                <a:latin typeface="Roboto" panose="02000000000000000000" pitchFamily="2" charset="0"/>
                <a:ea typeface="Roboto" panose="02000000000000000000" pitchFamily="2" charset="0"/>
                <a:cs typeface="Roboto" panose="02000000000000000000" pitchFamily="2" charset="0"/>
              </a:rPr>
              <a:t>: </a:t>
            </a:r>
            <a:r>
              <a:rPr lang="en-IN" sz="2800" b="0" i="0" dirty="0">
                <a:solidFill>
                  <a:srgbClr val="202124"/>
                </a:solidFill>
                <a:effectLst/>
                <a:latin typeface="Google Sans"/>
              </a:rPr>
              <a:t>Our commitment to our customers &amp; consumers is </a:t>
            </a:r>
            <a:r>
              <a:rPr lang="en-IN" sz="2800" b="0" i="0" dirty="0">
                <a:solidFill>
                  <a:srgbClr val="040C28"/>
                </a:solidFill>
                <a:effectLst/>
                <a:latin typeface="Google Sans"/>
              </a:rPr>
              <a:t>to always provide them with the highest degree of pure, standardized &amp; quality-oriented products</a:t>
            </a:r>
            <a:r>
              <a:rPr lang="en-IN" sz="2800" b="0" i="0" dirty="0">
                <a:solidFill>
                  <a:srgbClr val="202124"/>
                </a:solidFill>
                <a:effectLst/>
                <a:latin typeface="Google Sans"/>
              </a:rPr>
              <a:t>.</a:t>
            </a:r>
          </a:p>
          <a:p>
            <a:pPr marL="0" indent="0" algn="l">
              <a:buNone/>
            </a:pPr>
            <a:endParaRPr lang="en-IN" sz="2000" b="0" i="0" dirty="0">
              <a:solidFill>
                <a:srgbClr val="202124"/>
              </a:solidFill>
              <a:effectLst/>
              <a:latin typeface="Google Sans"/>
            </a:endParaRPr>
          </a:p>
          <a:p>
            <a:pPr marL="0" indent="0" algn="l">
              <a:buNone/>
            </a:pPr>
            <a:r>
              <a:rPr lang="en-IN" sz="2800" b="0" i="0" dirty="0">
                <a:solidFill>
                  <a:srgbClr val="202124"/>
                </a:solidFill>
                <a:effectLst/>
                <a:latin typeface="Arial Rounded MT Bold" panose="020F0704030504030204" pitchFamily="34" charset="0"/>
              </a:rPr>
              <a:t>USP</a:t>
            </a:r>
            <a:r>
              <a:rPr lang="en-IN" sz="2800" b="0" i="0" dirty="0">
                <a:solidFill>
                  <a:srgbClr val="202124"/>
                </a:solidFill>
                <a:effectLst/>
                <a:latin typeface="Georgia" panose="02040502050405020303" pitchFamily="18" charset="0"/>
              </a:rPr>
              <a:t>:</a:t>
            </a:r>
            <a:r>
              <a:rPr lang="en-IN" b="0" i="0" dirty="0">
                <a:solidFill>
                  <a:srgbClr val="202124"/>
                </a:solidFill>
                <a:effectLst/>
                <a:latin typeface="Georgia" panose="02040502050405020303" pitchFamily="18" charset="0"/>
              </a:rPr>
              <a:t> </a:t>
            </a:r>
            <a:r>
              <a:rPr lang="en-US" sz="2800" b="0" i="0" dirty="0">
                <a:solidFill>
                  <a:srgbClr val="202124"/>
                </a:solidFill>
                <a:effectLst/>
                <a:latin typeface="Google Sans"/>
              </a:rPr>
              <a:t>Khadi, Common perceptions say, the proud legacy of Mahatma Gandhi and potent tool of national freedom, is “ethical as well as ethnic “and its USP is </a:t>
            </a:r>
            <a:r>
              <a:rPr lang="en-US" sz="2800" b="0" i="0" dirty="0">
                <a:solidFill>
                  <a:srgbClr val="040C28"/>
                </a:solidFill>
                <a:effectLst/>
                <a:latin typeface="Google Sans"/>
              </a:rPr>
              <a:t>natural, hand crafted, eco-friendly, bio-degradable and non-exploitive fiber</a:t>
            </a:r>
            <a:r>
              <a:rPr lang="en-US" sz="2800" b="0" i="0" dirty="0">
                <a:solidFill>
                  <a:srgbClr val="202124"/>
                </a:solidFill>
                <a:effectLst/>
                <a:latin typeface="Google Sans"/>
              </a:rPr>
              <a:t>.</a:t>
            </a:r>
          </a:p>
          <a:p>
            <a:pPr marL="0" indent="0" algn="l">
              <a:buNone/>
            </a:pPr>
            <a:endParaRPr lang="en-IN" sz="1800" b="0" i="0" dirty="0">
              <a:solidFill>
                <a:srgbClr val="202124"/>
              </a:solidFill>
              <a:effectLst/>
              <a:latin typeface="Georgia" panose="02040502050405020303" pitchFamily="18" charset="0"/>
            </a:endParaRPr>
          </a:p>
          <a:p>
            <a:pPr marL="0" indent="0" algn="l">
              <a:buNone/>
            </a:pPr>
            <a:r>
              <a:rPr lang="en-IN" sz="2800" dirty="0">
                <a:solidFill>
                  <a:srgbClr val="202124"/>
                </a:solidFill>
                <a:latin typeface="Arial Rounded MT Bold" panose="020F0704030504030204" pitchFamily="34" charset="0"/>
              </a:rPr>
              <a:t>Tagline</a:t>
            </a:r>
            <a:r>
              <a:rPr lang="en-IN" sz="2800" dirty="0">
                <a:solidFill>
                  <a:srgbClr val="202124"/>
                </a:solidFill>
                <a:latin typeface="Georgia" panose="02040502050405020303" pitchFamily="18" charset="0"/>
              </a:rPr>
              <a:t>:</a:t>
            </a:r>
            <a:r>
              <a:rPr lang="en-IN" sz="1800" dirty="0">
                <a:solidFill>
                  <a:srgbClr val="202124"/>
                </a:solidFill>
                <a:latin typeface="Georgia" panose="02040502050405020303" pitchFamily="18" charset="0"/>
              </a:rPr>
              <a:t> </a:t>
            </a:r>
            <a:r>
              <a:rPr lang="en-IN" sz="2800" dirty="0">
                <a:solidFill>
                  <a:srgbClr val="202124"/>
                </a:solidFill>
                <a:latin typeface="Georgia" panose="02040502050405020303" pitchFamily="18" charset="0"/>
              </a:rPr>
              <a:t>K</a:t>
            </a:r>
            <a:r>
              <a:rPr lang="en-IN" sz="2800" b="0" i="0" dirty="0">
                <a:solidFill>
                  <a:srgbClr val="202124"/>
                </a:solidFill>
                <a:effectLst/>
                <a:latin typeface="Georgia" panose="02040502050405020303" pitchFamily="18" charset="0"/>
              </a:rPr>
              <a:t>hadi products </a:t>
            </a:r>
            <a:r>
              <a:rPr lang="en-IN" sz="2800" b="0" i="0" dirty="0">
                <a:solidFill>
                  <a:srgbClr val="040C28"/>
                </a:solidFill>
                <a:effectLst/>
                <a:latin typeface="Georgia" panose="02040502050405020303" pitchFamily="18" charset="0"/>
              </a:rPr>
              <a:t>bring harmony to your</a:t>
            </a:r>
            <a:r>
              <a:rPr lang="en-IN" sz="2800" b="0" i="0" dirty="0">
                <a:solidFill>
                  <a:srgbClr val="202124"/>
                </a:solidFill>
                <a:effectLst/>
                <a:latin typeface="Georgia" panose="02040502050405020303" pitchFamily="18" charset="0"/>
              </a:rPr>
              <a:t> </a:t>
            </a:r>
            <a:r>
              <a:rPr lang="en-IN" sz="2800" b="0" i="0" dirty="0">
                <a:solidFill>
                  <a:srgbClr val="040C28"/>
                </a:solidFill>
                <a:effectLst/>
                <a:latin typeface="Georgia" panose="02040502050405020303" pitchFamily="18" charset="0"/>
              </a:rPr>
              <a:t>body, mind and soul</a:t>
            </a:r>
            <a:r>
              <a:rPr lang="en-IN" sz="2800" b="0" i="0" dirty="0">
                <a:solidFill>
                  <a:srgbClr val="202124"/>
                </a:solidFill>
                <a:effectLst/>
                <a:latin typeface="Georgia" panose="02040502050405020303" pitchFamily="18" charset="0"/>
              </a:rPr>
              <a:t>.</a:t>
            </a:r>
            <a:br>
              <a:rPr lang="en-IN" sz="2800" b="0" i="0" dirty="0">
                <a:solidFill>
                  <a:srgbClr val="202124"/>
                </a:solidFill>
                <a:effectLst/>
                <a:latin typeface="Georgia" panose="02040502050405020303" pitchFamily="18" charset="0"/>
              </a:rPr>
            </a:br>
            <a:endParaRPr lang="en-IN" sz="2800" b="0" i="0" dirty="0">
              <a:solidFill>
                <a:srgbClr val="202124"/>
              </a:solidFill>
              <a:effectLst/>
              <a:latin typeface="Georgia" panose="02040502050405020303" pitchFamily="18" charset="0"/>
            </a:endParaRPr>
          </a:p>
        </p:txBody>
      </p:sp>
    </p:spTree>
    <p:extLst>
      <p:ext uri="{BB962C8B-B14F-4D97-AF65-F5344CB8AC3E}">
        <p14:creationId xmlns:p14="http://schemas.microsoft.com/office/powerpoint/2010/main" val="463297685"/>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B6C19-180D-A206-EEC7-62F381D2C10D}"/>
              </a:ext>
            </a:extLst>
          </p:cNvPr>
          <p:cNvSpPr>
            <a:spLocks noGrp="1"/>
          </p:cNvSpPr>
          <p:nvPr>
            <p:ph type="title" idx="4294967295"/>
          </p:nvPr>
        </p:nvSpPr>
        <p:spPr>
          <a:xfrm>
            <a:off x="340091" y="385011"/>
            <a:ext cx="11701113" cy="718819"/>
          </a:xfrm>
        </p:spPr>
        <p:txBody>
          <a:bodyPr>
            <a:normAutofit/>
          </a:bodyPr>
          <a:lstStyle/>
          <a:p>
            <a:r>
              <a:rPr lang="en-US" b="1" dirty="0">
                <a:solidFill>
                  <a:srgbClr val="434343"/>
                </a:solidFill>
              </a:rPr>
              <a:t>Part 1</a:t>
            </a:r>
            <a:r>
              <a:rPr lang="en-US" b="1" dirty="0">
                <a:solidFill>
                  <a:srgbClr val="434343"/>
                </a:solidFill>
                <a:latin typeface="Bahnschrift SemiLight SemiConde" panose="020B0502040204020203" pitchFamily="34" charset="0"/>
              </a:rPr>
              <a:t>: </a:t>
            </a:r>
            <a:r>
              <a:rPr lang="en-US" b="1" dirty="0">
                <a:solidFill>
                  <a:srgbClr val="434343"/>
                </a:solidFill>
                <a:latin typeface="Bahnschrift Condensed" panose="020B0502040204020203" pitchFamily="34" charset="0"/>
              </a:rPr>
              <a:t>Brand study, Competitor Analysis &amp; Buyer’s/Audience’s Persona</a:t>
            </a:r>
            <a:endParaRPr lang="en-IN" dirty="0">
              <a:latin typeface="Bahnschrift Condensed" panose="020B0502040204020203" pitchFamily="34" charset="0"/>
            </a:endParaRPr>
          </a:p>
        </p:txBody>
      </p:sp>
      <p:sp>
        <p:nvSpPr>
          <p:cNvPr id="6" name="Content Placeholder 5">
            <a:extLst>
              <a:ext uri="{FF2B5EF4-FFF2-40B4-BE49-F238E27FC236}">
                <a16:creationId xmlns:a16="http://schemas.microsoft.com/office/drawing/2014/main" id="{76F04A84-1872-F1EB-3AB7-50D4EEEA7C90}"/>
              </a:ext>
            </a:extLst>
          </p:cNvPr>
          <p:cNvSpPr>
            <a:spLocks noGrp="1"/>
          </p:cNvSpPr>
          <p:nvPr>
            <p:ph idx="4294967295"/>
          </p:nvPr>
        </p:nvSpPr>
        <p:spPr>
          <a:xfrm>
            <a:off x="340092" y="1201353"/>
            <a:ext cx="11300059" cy="5053263"/>
          </a:xfrm>
        </p:spPr>
        <p:txBody>
          <a:bodyPr>
            <a:normAutofit fontScale="85000" lnSpcReduction="10000"/>
          </a:bodyPr>
          <a:lstStyle/>
          <a:p>
            <a:pPr marL="482600" indent="-342900">
              <a:spcBef>
                <a:spcPts val="0"/>
              </a:spcBef>
              <a:spcAft>
                <a:spcPts val="0"/>
              </a:spcAft>
              <a:buClr>
                <a:schemeClr val="tx1"/>
              </a:buClr>
              <a:buSzPct val="99000"/>
              <a:buFont typeface="Wingdings" panose="05000000000000000000" pitchFamily="2" charset="2"/>
              <a:buChar char="Ø"/>
            </a:pPr>
            <a:r>
              <a:rPr lang="en-US" sz="2600" b="1" dirty="0">
                <a:latin typeface="Arial Rounded MT Bold" panose="020F0704030504030204" pitchFamily="34" charset="0"/>
              </a:rPr>
              <a:t>Competitor Analysis</a:t>
            </a:r>
            <a:r>
              <a:rPr lang="en-US" b="1" dirty="0"/>
              <a:t>:</a:t>
            </a:r>
            <a:r>
              <a:rPr lang="en-US" dirty="0"/>
              <a:t> </a:t>
            </a:r>
            <a:r>
              <a:rPr lang="en-US" sz="2600" dirty="0">
                <a:latin typeface="Google Sans"/>
              </a:rPr>
              <a:t>Select three competitors operating in the same industry or niche as the chosen brand, examine their USPs and online communication.</a:t>
            </a:r>
          </a:p>
          <a:p>
            <a:pPr marL="139700" indent="0">
              <a:spcBef>
                <a:spcPts val="0"/>
              </a:spcBef>
              <a:spcAft>
                <a:spcPts val="0"/>
              </a:spcAft>
              <a:buClr>
                <a:schemeClr val="tx1"/>
              </a:buClr>
              <a:buSzPct val="99000"/>
              <a:buNone/>
            </a:pPr>
            <a:endParaRPr lang="en-US" b="1" dirty="0"/>
          </a:p>
          <a:p>
            <a:pPr>
              <a:spcBef>
                <a:spcPts val="0"/>
              </a:spcBef>
              <a:spcAft>
                <a:spcPts val="0"/>
              </a:spcAft>
              <a:buClr>
                <a:schemeClr val="tx1"/>
              </a:buClr>
              <a:buFont typeface="Wingdings" panose="05000000000000000000" pitchFamily="2" charset="2"/>
              <a:buChar char="ü"/>
            </a:pPr>
            <a:r>
              <a:rPr lang="en-US" sz="2600" b="1" dirty="0">
                <a:latin typeface="Arial Rounded MT Bold" panose="020F0704030504030204" pitchFamily="34" charset="0"/>
              </a:rPr>
              <a:t> </a:t>
            </a:r>
            <a:r>
              <a:rPr lang="en-US" sz="3200" b="1" dirty="0">
                <a:latin typeface="Arial Rounded MT Bold" panose="020F0704030504030204" pitchFamily="34" charset="0"/>
              </a:rPr>
              <a:t>Competitor 1</a:t>
            </a:r>
            <a:r>
              <a:rPr lang="en-US" sz="2600" b="1">
                <a:latin typeface="Arial Rounded MT Bold" panose="020F0704030504030204" pitchFamily="34" charset="0"/>
              </a:rPr>
              <a:t>: </a:t>
            </a:r>
            <a:r>
              <a:rPr lang="en-US" sz="3300" b="1">
                <a:latin typeface="Google Sans"/>
              </a:rPr>
              <a:t>MAMAEARTH [</a:t>
            </a:r>
            <a:endParaRPr lang="en-US" sz="3300" b="1" dirty="0">
              <a:latin typeface="Google Sans"/>
            </a:endParaRPr>
          </a:p>
          <a:p>
            <a:pPr marL="0" lvl="0" indent="0" algn="l" rtl="0">
              <a:spcBef>
                <a:spcPts val="0"/>
              </a:spcBef>
              <a:spcAft>
                <a:spcPts val="0"/>
              </a:spcAft>
              <a:buNone/>
            </a:pPr>
            <a:r>
              <a:rPr lang="en-US" sz="2600" b="1" dirty="0">
                <a:latin typeface="Arial Rounded MT Bold" panose="020F0704030504030204" pitchFamily="34" charset="0"/>
              </a:rPr>
              <a:t>USP : </a:t>
            </a:r>
            <a:r>
              <a:rPr lang="en-US" sz="3300" b="0" i="0" dirty="0">
                <a:solidFill>
                  <a:srgbClr val="202124"/>
                </a:solidFill>
                <a:effectLst/>
                <a:latin typeface="Google Sans"/>
              </a:rPr>
              <a:t>Their unique selling point is the </a:t>
            </a:r>
            <a:r>
              <a:rPr lang="en-US" sz="3300" b="0" i="0" dirty="0">
                <a:solidFill>
                  <a:srgbClr val="040C28"/>
                </a:solidFill>
                <a:effectLst/>
                <a:latin typeface="Google Sans"/>
              </a:rPr>
              <a:t>absence of toxins and harmful chemicals in their products</a:t>
            </a:r>
            <a:r>
              <a:rPr lang="en-US" sz="3300" b="0" i="0" dirty="0">
                <a:solidFill>
                  <a:srgbClr val="202124"/>
                </a:solidFill>
                <a:effectLst/>
                <a:latin typeface="Google Sans"/>
              </a:rPr>
              <a:t>. This has helped them in building a loyal customer base.</a:t>
            </a:r>
            <a:endParaRPr lang="en-US" sz="3300" b="1" dirty="0">
              <a:latin typeface="Arial Rounded MT Bold" panose="020F0704030504030204" pitchFamily="34" charset="0"/>
            </a:endParaRPr>
          </a:p>
          <a:p>
            <a:pPr marL="0" lvl="0" indent="0" algn="l" rtl="0">
              <a:spcBef>
                <a:spcPts val="0"/>
              </a:spcBef>
              <a:spcAft>
                <a:spcPts val="0"/>
              </a:spcAft>
              <a:buNone/>
            </a:pPr>
            <a:r>
              <a:rPr lang="en-US" sz="2600" b="1" dirty="0">
                <a:latin typeface="Arial Rounded MT Bold" panose="020F0704030504030204" pitchFamily="34" charset="0"/>
              </a:rPr>
              <a:t>Communication : </a:t>
            </a:r>
            <a:r>
              <a:rPr lang="en-US" sz="3300" b="0" i="0" dirty="0">
                <a:solidFill>
                  <a:srgbClr val="040C28"/>
                </a:solidFill>
                <a:effectLst/>
                <a:latin typeface="Google Sans"/>
              </a:rPr>
              <a:t>Social media websites</a:t>
            </a:r>
            <a:r>
              <a:rPr lang="en-US" sz="3300" b="0" i="0" dirty="0">
                <a:solidFill>
                  <a:srgbClr val="202124"/>
                </a:solidFill>
                <a:effectLst/>
                <a:latin typeface="Google Sans"/>
              </a:rPr>
              <a:t> are a key component of Mama earth's marketing plan. The company is present and active on numerous social media networks, including Facebook, Twitter, and Instagram.</a:t>
            </a:r>
            <a:endParaRPr lang="en-US" sz="3300" b="1" dirty="0">
              <a:latin typeface="Arial Rounded MT Bold" panose="020F0704030504030204" pitchFamily="34" charset="0"/>
            </a:endParaRPr>
          </a:p>
          <a:p>
            <a:pPr marL="0" lvl="0" indent="0" algn="l" rtl="0">
              <a:spcBef>
                <a:spcPts val="0"/>
              </a:spcBef>
              <a:spcAft>
                <a:spcPts val="0"/>
              </a:spcAft>
              <a:buNone/>
            </a:pPr>
            <a:r>
              <a:rPr lang="en-US" sz="3300" b="1" dirty="0">
                <a:latin typeface="Arial Rounded MT Bold" panose="020F0704030504030204" pitchFamily="34" charset="0"/>
              </a:rPr>
              <a:t> </a:t>
            </a:r>
          </a:p>
          <a:p>
            <a:pPr marL="0" lvl="0" indent="0" algn="l" rtl="0">
              <a:spcBef>
                <a:spcPts val="0"/>
              </a:spcBef>
              <a:spcAft>
                <a:spcPts val="0"/>
              </a:spcAft>
              <a:buNone/>
            </a:pPr>
            <a:endParaRPr lang="en-US" sz="2600" b="1" dirty="0"/>
          </a:p>
        </p:txBody>
      </p:sp>
    </p:spTree>
    <p:extLst>
      <p:ext uri="{BB962C8B-B14F-4D97-AF65-F5344CB8AC3E}">
        <p14:creationId xmlns:p14="http://schemas.microsoft.com/office/powerpoint/2010/main" val="1240353386"/>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D7EF8F-DB39-0B46-B501-1E33EDD9087D}"/>
              </a:ext>
            </a:extLst>
          </p:cNvPr>
          <p:cNvSpPr txBox="1"/>
          <p:nvPr/>
        </p:nvSpPr>
        <p:spPr>
          <a:xfrm>
            <a:off x="340092" y="308009"/>
            <a:ext cx="11511815" cy="5693866"/>
          </a:xfrm>
          <a:prstGeom prst="rect">
            <a:avLst/>
          </a:prstGeom>
          <a:noFill/>
        </p:spPr>
        <p:txBody>
          <a:bodyPr wrap="square">
            <a:spAutoFit/>
          </a:bodyPr>
          <a:lstStyle/>
          <a:p>
            <a:pPr marL="457200" lvl="0" indent="-457200" algn="l" rtl="0">
              <a:spcBef>
                <a:spcPts val="0"/>
              </a:spcBef>
              <a:spcAft>
                <a:spcPts val="0"/>
              </a:spcAft>
              <a:buClrTx/>
              <a:buFont typeface="Wingdings" panose="05000000000000000000" pitchFamily="2" charset="2"/>
              <a:buChar char="ü"/>
            </a:pPr>
            <a:r>
              <a:rPr lang="en-US" sz="2800" b="1" dirty="0">
                <a:latin typeface="Arial Rounded MT Bold" panose="020F0704030504030204" pitchFamily="34" charset="0"/>
              </a:rPr>
              <a:t>Competitor 2: </a:t>
            </a:r>
            <a:r>
              <a:rPr lang="en-US" sz="2800" b="1" dirty="0">
                <a:latin typeface="Google Sans"/>
              </a:rPr>
              <a:t>PLUM</a:t>
            </a:r>
          </a:p>
          <a:p>
            <a:pPr lvl="0" algn="l" rtl="0">
              <a:spcBef>
                <a:spcPts val="0"/>
              </a:spcBef>
              <a:spcAft>
                <a:spcPts val="0"/>
              </a:spcAft>
              <a:buClrTx/>
            </a:pPr>
            <a:endParaRPr lang="en-US" sz="2800" b="1" dirty="0">
              <a:latin typeface="Google Sans"/>
            </a:endParaRPr>
          </a:p>
          <a:p>
            <a:pPr marL="0" indent="0">
              <a:spcBef>
                <a:spcPts val="0"/>
              </a:spcBef>
              <a:spcAft>
                <a:spcPts val="0"/>
              </a:spcAft>
              <a:buNone/>
            </a:pPr>
            <a:r>
              <a:rPr lang="en-US" sz="2800" b="1" dirty="0">
                <a:latin typeface="Arial Rounded MT Bold" panose="020F0704030504030204" pitchFamily="34" charset="0"/>
              </a:rPr>
              <a:t>USP : </a:t>
            </a:r>
            <a:r>
              <a:rPr lang="en-US" sz="2800" b="0" i="0" dirty="0">
                <a:solidFill>
                  <a:srgbClr val="040C28"/>
                </a:solidFill>
                <a:effectLst/>
                <a:latin typeface="Google Sans"/>
              </a:rPr>
              <a:t>Having a light-hearted and sincere take on skin care.</a:t>
            </a:r>
            <a:endParaRPr lang="en-US" sz="2800" b="1" dirty="0">
              <a:latin typeface="Arial Rounded MT Bold" panose="020F0704030504030204" pitchFamily="34" charset="0"/>
            </a:endParaRPr>
          </a:p>
          <a:p>
            <a:pPr marL="0" indent="0">
              <a:spcBef>
                <a:spcPts val="0"/>
              </a:spcBef>
              <a:spcAft>
                <a:spcPts val="0"/>
              </a:spcAft>
              <a:buNone/>
            </a:pPr>
            <a:r>
              <a:rPr lang="en-US" sz="2800" b="1" dirty="0">
                <a:latin typeface="Arial Rounded MT Bold" panose="020F0704030504030204" pitchFamily="34" charset="0"/>
              </a:rPr>
              <a:t>Communication :</a:t>
            </a:r>
            <a:r>
              <a:rPr lang="en-US" sz="2800" b="0" i="0" dirty="0">
                <a:effectLst/>
                <a:latin typeface="arial" panose="020B0604020202020204" pitchFamily="34" charset="0"/>
              </a:rPr>
              <a:t>We are</a:t>
            </a:r>
            <a:r>
              <a:rPr lang="en-US" sz="2800" i="0" dirty="0">
                <a:effectLst/>
                <a:latin typeface="Arial" panose="020B0604020202020204" pitchFamily="34" charset="0"/>
                <a:cs typeface="Arial" panose="020B0604020202020204" pitchFamily="34" charset="0"/>
              </a:rPr>
              <a:t> using video and images first as an approach to </a:t>
            </a:r>
            <a:r>
              <a:rPr lang="en-US" sz="2800" b="0" i="0" dirty="0">
                <a:solidFill>
                  <a:srgbClr val="4D5156"/>
                </a:solidFill>
                <a:effectLst/>
                <a:latin typeface="arial" panose="020B0604020202020204" pitchFamily="34" charset="0"/>
              </a:rPr>
              <a:t>communication.</a:t>
            </a:r>
            <a:endParaRPr lang="en-US" sz="2800" dirty="0">
              <a:solidFill>
                <a:srgbClr val="4D5156"/>
              </a:solidFill>
              <a:highlight>
                <a:srgbClr val="000000"/>
              </a:highlight>
              <a:latin typeface="arial" panose="020B0604020202020204" pitchFamily="34" charset="0"/>
            </a:endParaRPr>
          </a:p>
          <a:p>
            <a:pPr marL="0" indent="0">
              <a:spcBef>
                <a:spcPts val="0"/>
              </a:spcBef>
              <a:spcAft>
                <a:spcPts val="0"/>
              </a:spcAft>
              <a:buNone/>
            </a:pPr>
            <a:endParaRPr lang="en-US" sz="2800" b="1" dirty="0">
              <a:latin typeface="Arial Rounded MT Bold" panose="020F0704030504030204" pitchFamily="34" charset="0"/>
            </a:endParaRPr>
          </a:p>
          <a:p>
            <a:pPr marL="457200" indent="-457200">
              <a:spcBef>
                <a:spcPts val="0"/>
              </a:spcBef>
              <a:spcAft>
                <a:spcPts val="0"/>
              </a:spcAft>
              <a:buClrTx/>
              <a:buFont typeface="Wingdings" panose="05000000000000000000" pitchFamily="2" charset="2"/>
              <a:buChar char="ü"/>
            </a:pPr>
            <a:r>
              <a:rPr lang="en-US" sz="2800" b="1" dirty="0">
                <a:latin typeface="Arial Rounded MT Bold" panose="020F0704030504030204" pitchFamily="34" charset="0"/>
              </a:rPr>
              <a:t>Competitors 3 : </a:t>
            </a:r>
            <a:r>
              <a:rPr lang="en-US" sz="2800" b="1" dirty="0" err="1">
                <a:latin typeface="Arial Rounded MT Bold" panose="020F0704030504030204" pitchFamily="34" charset="0"/>
              </a:rPr>
              <a:t>mcaffeine</a:t>
            </a:r>
            <a:endParaRPr lang="en-US" sz="2800" b="1" dirty="0">
              <a:latin typeface="Arial Rounded MT Bold" panose="020F0704030504030204" pitchFamily="34" charset="0"/>
            </a:endParaRPr>
          </a:p>
          <a:p>
            <a:pPr>
              <a:spcBef>
                <a:spcPts val="0"/>
              </a:spcBef>
              <a:spcAft>
                <a:spcPts val="0"/>
              </a:spcAft>
              <a:buClrTx/>
            </a:pPr>
            <a:endParaRPr lang="en-US" sz="2800" b="1" dirty="0">
              <a:latin typeface="Arial Rounded MT Bold" panose="020F0704030504030204" pitchFamily="34" charset="0"/>
            </a:endParaRPr>
          </a:p>
          <a:p>
            <a:pPr marL="0" indent="0">
              <a:spcBef>
                <a:spcPts val="0"/>
              </a:spcBef>
              <a:spcAft>
                <a:spcPts val="0"/>
              </a:spcAft>
              <a:buClrTx/>
              <a:buNone/>
            </a:pPr>
            <a:r>
              <a:rPr lang="en-US" sz="2800" b="1" dirty="0">
                <a:latin typeface="Arial Rounded MT Bold" panose="020F0704030504030204" pitchFamily="34" charset="0"/>
              </a:rPr>
              <a:t>USP : </a:t>
            </a:r>
            <a:r>
              <a:rPr lang="en-US" sz="2800" b="1" dirty="0" err="1">
                <a:solidFill>
                  <a:srgbClr val="000000"/>
                </a:solidFill>
                <a:latin typeface="skolar-sans-latin"/>
              </a:rPr>
              <a:t>m</a:t>
            </a:r>
            <a:r>
              <a:rPr lang="en-US" sz="2800" b="0" i="0" dirty="0" err="1">
                <a:solidFill>
                  <a:srgbClr val="000000"/>
                </a:solidFill>
                <a:effectLst/>
                <a:latin typeface="skolar-sans-latin"/>
              </a:rPr>
              <a:t>Caffeine’s</a:t>
            </a:r>
            <a:r>
              <a:rPr lang="en-US" sz="2800" b="0" i="0" dirty="0">
                <a:solidFill>
                  <a:srgbClr val="000000"/>
                </a:solidFill>
                <a:effectLst/>
                <a:latin typeface="skolar-sans-latin"/>
              </a:rPr>
              <a:t> USP is that they use Coffee in their ranges. Coffee is considered a superfood and it is known to be a great ingredient for skincare. </a:t>
            </a:r>
            <a:endParaRPr lang="en-US" sz="2800" b="1" dirty="0">
              <a:latin typeface="Arial Rounded MT Bold" panose="020F0704030504030204" pitchFamily="34" charset="0"/>
            </a:endParaRPr>
          </a:p>
          <a:p>
            <a:pPr marL="0" indent="0">
              <a:spcBef>
                <a:spcPts val="0"/>
              </a:spcBef>
              <a:buNone/>
            </a:pPr>
            <a:r>
              <a:rPr lang="en-US" sz="2800" b="1" dirty="0">
                <a:latin typeface="Arial Rounded MT Bold" panose="020F0704030504030204" pitchFamily="34" charset="0"/>
              </a:rPr>
              <a:t>Communication </a:t>
            </a:r>
            <a:r>
              <a:rPr lang="en-US" sz="2800" b="1" dirty="0"/>
              <a:t>: </a:t>
            </a:r>
            <a:r>
              <a:rPr lang="en-US" sz="2800" i="0" dirty="0">
                <a:solidFill>
                  <a:srgbClr val="222222"/>
                </a:solidFill>
                <a:effectLst/>
                <a:latin typeface="skolar-sans-latin"/>
              </a:rPr>
              <a:t>Genderless wellness seems to be stitched into the fabric of the brand ethos at </a:t>
            </a:r>
            <a:r>
              <a:rPr lang="en-US" sz="2800" dirty="0" err="1">
                <a:solidFill>
                  <a:srgbClr val="222222"/>
                </a:solidFill>
                <a:latin typeface="skolar-sans-latin"/>
              </a:rPr>
              <a:t>m</a:t>
            </a:r>
            <a:r>
              <a:rPr lang="en-US" sz="2800" i="0" dirty="0" err="1">
                <a:solidFill>
                  <a:srgbClr val="222222"/>
                </a:solidFill>
                <a:effectLst/>
                <a:latin typeface="skolar-sans-latin"/>
              </a:rPr>
              <a:t>Caffeine</a:t>
            </a:r>
            <a:r>
              <a:rPr lang="en-US" sz="2800" i="0" dirty="0">
                <a:solidFill>
                  <a:srgbClr val="222222"/>
                </a:solidFill>
                <a:effectLst/>
                <a:latin typeface="skolar-sans-latin"/>
              </a:rPr>
              <a:t>, we look into how they portray it on social media.</a:t>
            </a:r>
          </a:p>
        </p:txBody>
      </p:sp>
    </p:spTree>
    <p:extLst>
      <p:ext uri="{BB962C8B-B14F-4D97-AF65-F5344CB8AC3E}">
        <p14:creationId xmlns:p14="http://schemas.microsoft.com/office/powerpoint/2010/main" val="840284755"/>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B0E6F-A9EF-96E3-B061-D5AF39BFD051}"/>
              </a:ext>
            </a:extLst>
          </p:cNvPr>
          <p:cNvSpPr>
            <a:spLocks noGrp="1"/>
          </p:cNvSpPr>
          <p:nvPr>
            <p:ph type="title" idx="4294967295"/>
          </p:nvPr>
        </p:nvSpPr>
        <p:spPr>
          <a:xfrm>
            <a:off x="115504" y="97022"/>
            <a:ext cx="7161196" cy="571500"/>
          </a:xfrm>
        </p:spPr>
        <p:txBody>
          <a:bodyPr>
            <a:normAutofit fontScale="90000"/>
          </a:bodyPr>
          <a:lstStyle/>
          <a:p>
            <a:r>
              <a:rPr lang="en-US" sz="4400" b="1" dirty="0">
                <a:solidFill>
                  <a:srgbClr val="434343"/>
                </a:solidFill>
              </a:rPr>
              <a:t>Part 1</a:t>
            </a:r>
            <a:r>
              <a:rPr lang="en-US" sz="4000" b="1" dirty="0">
                <a:solidFill>
                  <a:srgbClr val="434343"/>
                </a:solidFill>
                <a:latin typeface="Bahnschrift SemiLight SemiConde" panose="020B0502040204020203" pitchFamily="34" charset="0"/>
              </a:rPr>
              <a:t>: </a:t>
            </a:r>
            <a:r>
              <a:rPr lang="en-US" sz="3600" b="1" dirty="0">
                <a:solidFill>
                  <a:srgbClr val="434343"/>
                </a:solidFill>
                <a:latin typeface="Bahnschrift Condensed" panose="020B0502040204020203" pitchFamily="34" charset="0"/>
              </a:rPr>
              <a:t>Brand study, Competitor Analysis  </a:t>
            </a:r>
            <a:br>
              <a:rPr lang="en-US" sz="3600" b="1" dirty="0">
                <a:solidFill>
                  <a:srgbClr val="434343"/>
                </a:solidFill>
                <a:latin typeface="Bahnschrift Condensed" panose="020B0502040204020203" pitchFamily="34" charset="0"/>
              </a:rPr>
            </a:br>
            <a:r>
              <a:rPr lang="en-US" sz="3600" b="1" dirty="0">
                <a:solidFill>
                  <a:srgbClr val="434343"/>
                </a:solidFill>
                <a:latin typeface="Bahnschrift Condensed" panose="020B0502040204020203" pitchFamily="34" charset="0"/>
              </a:rPr>
              <a:t>                                             &amp; </a:t>
            </a:r>
            <a:br>
              <a:rPr lang="en-US" sz="3600" b="1" dirty="0">
                <a:solidFill>
                  <a:srgbClr val="434343"/>
                </a:solidFill>
                <a:latin typeface="Bahnschrift Condensed" panose="020B0502040204020203" pitchFamily="34" charset="0"/>
              </a:rPr>
            </a:br>
            <a:r>
              <a:rPr lang="en-US" sz="3600" b="1" dirty="0">
                <a:solidFill>
                  <a:srgbClr val="434343"/>
                </a:solidFill>
                <a:latin typeface="Bahnschrift Condensed" panose="020B0502040204020203" pitchFamily="34" charset="0"/>
              </a:rPr>
              <a:t>                          Buyer’s/Audience’s Persona</a:t>
            </a:r>
            <a:endParaRPr lang="en-IN" sz="3600" dirty="0"/>
          </a:p>
        </p:txBody>
      </p:sp>
      <p:sp>
        <p:nvSpPr>
          <p:cNvPr id="3" name="Content Placeholder 2">
            <a:extLst>
              <a:ext uri="{FF2B5EF4-FFF2-40B4-BE49-F238E27FC236}">
                <a16:creationId xmlns:a16="http://schemas.microsoft.com/office/drawing/2014/main" id="{C704A438-68A9-1CC3-6E7A-0C566C12E029}"/>
              </a:ext>
            </a:extLst>
          </p:cNvPr>
          <p:cNvSpPr>
            <a:spLocks noGrp="1"/>
          </p:cNvSpPr>
          <p:nvPr>
            <p:ph idx="4294967295"/>
          </p:nvPr>
        </p:nvSpPr>
        <p:spPr>
          <a:xfrm>
            <a:off x="548640" y="1636295"/>
            <a:ext cx="6651057" cy="4418429"/>
          </a:xfrm>
        </p:spPr>
        <p:txBody>
          <a:bodyPr/>
          <a:lstStyle/>
          <a:p>
            <a:pPr marL="0" indent="0">
              <a:buNone/>
            </a:pPr>
            <a:r>
              <a:rPr lang="en-US" sz="2000" b="1" dirty="0">
                <a:latin typeface="Arial Rounded MT Bold" panose="020F0704030504030204" pitchFamily="34" charset="0"/>
              </a:rPr>
              <a:t>Buyer's/Audience's Persona</a:t>
            </a:r>
            <a:r>
              <a:rPr lang="en-US" b="1" dirty="0"/>
              <a:t>:</a:t>
            </a:r>
            <a:r>
              <a:rPr lang="en-US" dirty="0"/>
              <a:t> </a:t>
            </a:r>
            <a:r>
              <a:rPr lang="en-US" sz="2400" dirty="0">
                <a:latin typeface="Google Sans"/>
              </a:rPr>
              <a:t>Clearly define the target audience for the chosen brand. Consider demographics, psychographics, behaviors, and interests.</a:t>
            </a:r>
          </a:p>
          <a:p>
            <a:pPr marL="0" indent="0">
              <a:buNone/>
            </a:pPr>
            <a:r>
              <a:rPr lang="en-US" sz="2000" b="1" i="0" dirty="0">
                <a:solidFill>
                  <a:srgbClr val="000000"/>
                </a:solidFill>
                <a:effectLst/>
                <a:latin typeface="Century Gothic" panose="020B0502020202020204" pitchFamily="34" charset="0"/>
              </a:rPr>
              <a:t>Khadi Natural Healthcare</a:t>
            </a:r>
            <a:r>
              <a:rPr lang="en-US" sz="2000" b="0" i="0" dirty="0">
                <a:solidFill>
                  <a:srgbClr val="000000"/>
                </a:solidFill>
                <a:effectLst/>
                <a:latin typeface="Century Gothic" panose="020B0502020202020204" pitchFamily="34" charset="0"/>
              </a:rPr>
              <a:t> is a leading manufacturer, exporter and supplier for natural and authentic products covering 18 States and 35 authorized distributors all over India. Khadi Natural exports all around the world in 25 countries with above 50 authorized seller and distributors.</a:t>
            </a:r>
            <a:endParaRPr lang="en-US" sz="2000" dirty="0">
              <a:latin typeface="Google Sans"/>
            </a:endParaRPr>
          </a:p>
          <a:p>
            <a:pPr marL="0" indent="0">
              <a:buNone/>
            </a:pPr>
            <a:endParaRPr lang="en-IN" sz="2000" dirty="0">
              <a:latin typeface="Google Sans"/>
            </a:endParaRPr>
          </a:p>
          <a:p>
            <a:endParaRPr lang="en-IN" dirty="0"/>
          </a:p>
        </p:txBody>
      </p:sp>
      <p:pic>
        <p:nvPicPr>
          <p:cNvPr id="5" name="Picture 4">
            <a:extLst>
              <a:ext uri="{FF2B5EF4-FFF2-40B4-BE49-F238E27FC236}">
                <a16:creationId xmlns:a16="http://schemas.microsoft.com/office/drawing/2014/main" id="{B3D2F078-DC8B-D7C1-C5C7-32401A583C10}"/>
              </a:ext>
            </a:extLst>
          </p:cNvPr>
          <p:cNvPicPr>
            <a:picLocks noChangeAspect="1"/>
          </p:cNvPicPr>
          <p:nvPr/>
        </p:nvPicPr>
        <p:blipFill>
          <a:blip r:embed="rId2"/>
          <a:stretch>
            <a:fillRect/>
          </a:stretch>
        </p:blipFill>
        <p:spPr>
          <a:xfrm>
            <a:off x="7276700" y="382772"/>
            <a:ext cx="4635425" cy="5352181"/>
          </a:xfrm>
          <a:prstGeom prst="rect">
            <a:avLst/>
          </a:prstGeom>
        </p:spPr>
      </p:pic>
    </p:spTree>
    <p:extLst>
      <p:ext uri="{BB962C8B-B14F-4D97-AF65-F5344CB8AC3E}">
        <p14:creationId xmlns:p14="http://schemas.microsoft.com/office/powerpoint/2010/main" val="4259777063"/>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4EAA9-AB70-4FD5-79E4-B54EA488473F}"/>
              </a:ext>
            </a:extLst>
          </p:cNvPr>
          <p:cNvSpPr>
            <a:spLocks noGrp="1"/>
          </p:cNvSpPr>
          <p:nvPr>
            <p:ph type="title" idx="4294967295"/>
          </p:nvPr>
        </p:nvSpPr>
        <p:spPr>
          <a:xfrm>
            <a:off x="2319688" y="77002"/>
            <a:ext cx="9872312" cy="1472197"/>
          </a:xfrm>
        </p:spPr>
        <p:txBody>
          <a:bodyPr>
            <a:normAutofit/>
          </a:bodyPr>
          <a:lstStyle/>
          <a:p>
            <a:r>
              <a:rPr lang="en-US" sz="4400" b="1" dirty="0">
                <a:solidFill>
                  <a:srgbClr val="434343"/>
                </a:solidFill>
              </a:rPr>
              <a:t> Part 2</a:t>
            </a:r>
            <a:r>
              <a:rPr lang="en-US" sz="4800" b="1" dirty="0">
                <a:solidFill>
                  <a:srgbClr val="434343"/>
                </a:solidFill>
              </a:rPr>
              <a:t>: </a:t>
            </a:r>
            <a:r>
              <a:rPr lang="en-US" sz="4000" b="1" dirty="0">
                <a:solidFill>
                  <a:srgbClr val="434343"/>
                </a:solidFill>
                <a:latin typeface="Bahnschrift Condensed" panose="020B0502040204020203" pitchFamily="34" charset="0"/>
              </a:rPr>
              <a:t>SEO &amp; Keyword Research</a:t>
            </a:r>
            <a:br>
              <a:rPr lang="en-US" sz="4800" dirty="0"/>
            </a:br>
            <a:endParaRPr lang="en-IN" dirty="0"/>
          </a:p>
        </p:txBody>
      </p:sp>
      <p:sp>
        <p:nvSpPr>
          <p:cNvPr id="3" name="Content Placeholder 2">
            <a:extLst>
              <a:ext uri="{FF2B5EF4-FFF2-40B4-BE49-F238E27FC236}">
                <a16:creationId xmlns:a16="http://schemas.microsoft.com/office/drawing/2014/main" id="{CBEA1DEA-87E5-F8BC-619A-29621BE7A89E}"/>
              </a:ext>
            </a:extLst>
          </p:cNvPr>
          <p:cNvSpPr>
            <a:spLocks noGrp="1"/>
          </p:cNvSpPr>
          <p:nvPr>
            <p:ph idx="4294967295"/>
          </p:nvPr>
        </p:nvSpPr>
        <p:spPr>
          <a:xfrm>
            <a:off x="0" y="930610"/>
            <a:ext cx="12192000" cy="5229558"/>
          </a:xfrm>
        </p:spPr>
        <p:txBody>
          <a:bodyPr>
            <a:normAutofit/>
          </a:bodyPr>
          <a:lstStyle/>
          <a:p>
            <a:pPr marL="482600" lvl="0" indent="-342900" algn="l" rtl="0">
              <a:spcBef>
                <a:spcPts val="0"/>
              </a:spcBef>
              <a:spcAft>
                <a:spcPts val="0"/>
              </a:spcAft>
              <a:buSzPct val="91000"/>
              <a:buFont typeface="Wingdings" panose="05000000000000000000" pitchFamily="2" charset="2"/>
              <a:buChar char="Ø"/>
            </a:pPr>
            <a:r>
              <a:rPr lang="en-US" b="1" dirty="0"/>
              <a:t> SEO Audit of Khadi Naturals</a:t>
            </a:r>
            <a:r>
              <a:rPr lang="en-US" dirty="0"/>
              <a:t> :</a:t>
            </a:r>
          </a:p>
          <a:p>
            <a:endParaRPr lang="en-IN" dirty="0"/>
          </a:p>
          <a:p>
            <a:pPr marL="0" indent="0">
              <a:buNone/>
            </a:pPr>
            <a:endParaRPr lang="en-IN" dirty="0"/>
          </a:p>
        </p:txBody>
      </p:sp>
      <p:pic>
        <p:nvPicPr>
          <p:cNvPr id="7" name="Picture 6">
            <a:extLst>
              <a:ext uri="{FF2B5EF4-FFF2-40B4-BE49-F238E27FC236}">
                <a16:creationId xmlns:a16="http://schemas.microsoft.com/office/drawing/2014/main" id="{A983966F-7C9F-2275-EA50-61D67377D305}"/>
              </a:ext>
            </a:extLst>
          </p:cNvPr>
          <p:cNvPicPr>
            <a:picLocks noChangeAspect="1"/>
          </p:cNvPicPr>
          <p:nvPr/>
        </p:nvPicPr>
        <p:blipFill>
          <a:blip r:embed="rId2"/>
          <a:stretch>
            <a:fillRect/>
          </a:stretch>
        </p:blipFill>
        <p:spPr>
          <a:xfrm>
            <a:off x="701001" y="1414915"/>
            <a:ext cx="10984069" cy="4628498"/>
          </a:xfrm>
          <a:prstGeom prst="rect">
            <a:avLst/>
          </a:prstGeom>
        </p:spPr>
      </p:pic>
    </p:spTree>
    <p:extLst>
      <p:ext uri="{BB962C8B-B14F-4D97-AF65-F5344CB8AC3E}">
        <p14:creationId xmlns:p14="http://schemas.microsoft.com/office/powerpoint/2010/main" val="1084683858"/>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4EAA9-AB70-4FD5-79E4-B54EA488473F}"/>
              </a:ext>
            </a:extLst>
          </p:cNvPr>
          <p:cNvSpPr>
            <a:spLocks noGrp="1"/>
          </p:cNvSpPr>
          <p:nvPr>
            <p:ph type="title" idx="4294967295"/>
          </p:nvPr>
        </p:nvSpPr>
        <p:spPr>
          <a:xfrm>
            <a:off x="1819175" y="260150"/>
            <a:ext cx="10372825" cy="1289050"/>
          </a:xfrm>
        </p:spPr>
        <p:txBody>
          <a:bodyPr>
            <a:normAutofit/>
          </a:bodyPr>
          <a:lstStyle/>
          <a:p>
            <a:r>
              <a:rPr lang="en-US" sz="4400" b="1" dirty="0">
                <a:solidFill>
                  <a:srgbClr val="434343"/>
                </a:solidFill>
              </a:rPr>
              <a:t> Part 2</a:t>
            </a:r>
            <a:r>
              <a:rPr lang="en-US" sz="4800" b="1" dirty="0">
                <a:solidFill>
                  <a:srgbClr val="434343"/>
                </a:solidFill>
              </a:rPr>
              <a:t>: </a:t>
            </a:r>
            <a:r>
              <a:rPr lang="en-US" sz="4000" b="1" dirty="0">
                <a:solidFill>
                  <a:srgbClr val="434343"/>
                </a:solidFill>
                <a:latin typeface="Bahnschrift Condensed" panose="020B0502040204020203" pitchFamily="34" charset="0"/>
              </a:rPr>
              <a:t>SEO &amp; Keyword Research</a:t>
            </a:r>
            <a:br>
              <a:rPr lang="en-US" sz="4800" dirty="0"/>
            </a:br>
            <a:endParaRPr lang="en-IN" dirty="0"/>
          </a:p>
        </p:txBody>
      </p:sp>
      <p:sp>
        <p:nvSpPr>
          <p:cNvPr id="3" name="Content Placeholder 2">
            <a:extLst>
              <a:ext uri="{FF2B5EF4-FFF2-40B4-BE49-F238E27FC236}">
                <a16:creationId xmlns:a16="http://schemas.microsoft.com/office/drawing/2014/main" id="{CBEA1DEA-87E5-F8BC-619A-29621BE7A89E}"/>
              </a:ext>
            </a:extLst>
          </p:cNvPr>
          <p:cNvSpPr>
            <a:spLocks noGrp="1"/>
          </p:cNvSpPr>
          <p:nvPr>
            <p:ph idx="4294967295"/>
          </p:nvPr>
        </p:nvSpPr>
        <p:spPr>
          <a:xfrm>
            <a:off x="192505" y="943276"/>
            <a:ext cx="11762071" cy="5351646"/>
          </a:xfrm>
        </p:spPr>
        <p:txBody>
          <a:bodyPr>
            <a:normAutofit fontScale="92500" lnSpcReduction="20000"/>
          </a:bodyPr>
          <a:lstStyle/>
          <a:p>
            <a:pPr marL="139700" lvl="0" indent="0" algn="l" rtl="0">
              <a:spcBef>
                <a:spcPts val="0"/>
              </a:spcBef>
              <a:spcAft>
                <a:spcPts val="0"/>
              </a:spcAft>
              <a:buSzPts val="1400"/>
              <a:buNone/>
            </a:pPr>
            <a:r>
              <a:rPr lang="en-US" sz="2900" b="1" dirty="0">
                <a:latin typeface="Arial Rounded MT Bold" panose="020F0704030504030204" pitchFamily="34" charset="0"/>
              </a:rPr>
              <a:t>SEO Title </a:t>
            </a:r>
            <a:r>
              <a:rPr lang="en-US" b="1" dirty="0"/>
              <a:t>: </a:t>
            </a:r>
            <a:r>
              <a:rPr lang="en-US" sz="2600" b="1" dirty="0">
                <a:latin typeface="Google Sans"/>
              </a:rPr>
              <a:t>Khadi Naturals -</a:t>
            </a:r>
            <a:r>
              <a:rPr lang="en-US" sz="2600" b="0" i="0" dirty="0">
                <a:solidFill>
                  <a:srgbClr val="000000"/>
                </a:solidFill>
                <a:effectLst/>
                <a:latin typeface="Google Sans"/>
              </a:rPr>
              <a:t>The Miracle of Natural Products.</a:t>
            </a:r>
            <a:endParaRPr lang="en-US" sz="2600" b="1" dirty="0">
              <a:latin typeface="Google Sans"/>
            </a:endParaRPr>
          </a:p>
          <a:p>
            <a:pPr marL="139700" lvl="0" indent="0" algn="l" rtl="0">
              <a:spcBef>
                <a:spcPts val="0"/>
              </a:spcBef>
              <a:spcAft>
                <a:spcPts val="0"/>
              </a:spcAft>
              <a:buSzPts val="1400"/>
              <a:buNone/>
            </a:pPr>
            <a:endParaRPr lang="en-US" b="1" dirty="0"/>
          </a:p>
          <a:p>
            <a:pPr marL="139700" lvl="0" indent="0" algn="l" rtl="0">
              <a:spcBef>
                <a:spcPts val="0"/>
              </a:spcBef>
              <a:spcAft>
                <a:spcPts val="0"/>
              </a:spcAft>
              <a:buSzPts val="1400"/>
              <a:buNone/>
            </a:pPr>
            <a:r>
              <a:rPr lang="en-US" b="1" dirty="0"/>
              <a:t>Keyword Research:</a:t>
            </a:r>
          </a:p>
          <a:p>
            <a:pPr marL="139700" lvl="0" indent="0" algn="l" rtl="0">
              <a:spcBef>
                <a:spcPts val="0"/>
              </a:spcBef>
              <a:spcAft>
                <a:spcPts val="0"/>
              </a:spcAft>
              <a:buSzPts val="1400"/>
              <a:buNone/>
            </a:pPr>
            <a:endParaRPr lang="en-US" b="1" dirty="0"/>
          </a:p>
          <a:p>
            <a:pPr marL="482600" lvl="0" indent="-342900" algn="l" rtl="0">
              <a:spcBef>
                <a:spcPts val="0"/>
              </a:spcBef>
              <a:spcAft>
                <a:spcPts val="0"/>
              </a:spcAft>
              <a:buSzPct val="80000"/>
              <a:buFont typeface="Wingdings" panose="05000000000000000000" pitchFamily="2" charset="2"/>
              <a:buChar char="Ø"/>
            </a:pPr>
            <a:r>
              <a:rPr lang="en-US" b="1" dirty="0"/>
              <a:t>Khadi Naturals research objectives : </a:t>
            </a:r>
            <a:r>
              <a:rPr lang="en-US" b="0" i="0" dirty="0">
                <a:solidFill>
                  <a:srgbClr val="202124"/>
                </a:solidFill>
                <a:effectLst/>
                <a:latin typeface="Google Sans"/>
              </a:rPr>
              <a:t>Our main objective is </a:t>
            </a:r>
            <a:r>
              <a:rPr lang="en-US" b="0" i="0" dirty="0">
                <a:solidFill>
                  <a:srgbClr val="040C28"/>
                </a:solidFill>
                <a:effectLst/>
                <a:latin typeface="Google Sans"/>
              </a:rPr>
              <a:t>to help every individuals with herbal remedial solutions for all their healthcare related problems so that they can enrich a healthy life</a:t>
            </a:r>
            <a:r>
              <a:rPr lang="en-US" b="0" i="0" dirty="0">
                <a:solidFill>
                  <a:srgbClr val="202124"/>
                </a:solidFill>
                <a:effectLst/>
                <a:latin typeface="Google Sans"/>
              </a:rPr>
              <a:t> and for that we provide a wide range of high-quality products which are accumulated from purely herbal ingredients, derived from nature and cultures.</a:t>
            </a:r>
          </a:p>
          <a:p>
            <a:pPr marL="482600" lvl="0" indent="-342900" algn="l" rtl="0">
              <a:spcBef>
                <a:spcPts val="0"/>
              </a:spcBef>
              <a:spcAft>
                <a:spcPts val="0"/>
              </a:spcAft>
              <a:buSzPct val="80000"/>
              <a:buFont typeface="Wingdings" panose="05000000000000000000" pitchFamily="2" charset="2"/>
              <a:buChar char="Ø"/>
            </a:pPr>
            <a:endParaRPr lang="en-US" b="1" dirty="0"/>
          </a:p>
          <a:p>
            <a:pPr marL="482600" lvl="0" indent="-342900" algn="l" rtl="0">
              <a:spcBef>
                <a:spcPts val="0"/>
              </a:spcBef>
              <a:spcAft>
                <a:spcPts val="0"/>
              </a:spcAft>
              <a:buSzPct val="80000"/>
              <a:buFont typeface="Wingdings" panose="05000000000000000000" pitchFamily="2" charset="2"/>
              <a:buChar char="Ø"/>
            </a:pPr>
            <a:r>
              <a:rPr lang="en-IN" sz="2100" dirty="0">
                <a:solidFill>
                  <a:srgbClr val="000000"/>
                </a:solidFill>
                <a:latin typeface="Arial Black" panose="020B0A04020102020204" pitchFamily="34" charset="0"/>
              </a:rPr>
              <a:t>K</a:t>
            </a:r>
            <a:r>
              <a:rPr lang="en-IN" sz="2100" b="0" i="0" dirty="0">
                <a:solidFill>
                  <a:srgbClr val="000000"/>
                </a:solidFill>
                <a:effectLst/>
                <a:latin typeface="Arial Black" panose="020B0A04020102020204" pitchFamily="34" charset="0"/>
              </a:rPr>
              <a:t>eywords :</a:t>
            </a:r>
            <a:r>
              <a:rPr lang="en-IN" b="0" i="0" dirty="0">
                <a:solidFill>
                  <a:srgbClr val="000000"/>
                </a:solidFill>
                <a:effectLst/>
                <a:latin typeface="Arial-BoldMT_i_1"/>
              </a:rPr>
              <a:t> </a:t>
            </a:r>
            <a:r>
              <a:rPr lang="en-IN" sz="2400" b="0" i="0" dirty="0">
                <a:solidFill>
                  <a:srgbClr val="000000"/>
                </a:solidFill>
                <a:effectLst/>
                <a:latin typeface="Google Sans"/>
              </a:rPr>
              <a:t>Anti - Ageing Moisturiser.</a:t>
            </a:r>
          </a:p>
          <a:p>
            <a:pPr marL="482600" lvl="0" indent="-342900" algn="l" rtl="0">
              <a:spcBef>
                <a:spcPts val="0"/>
              </a:spcBef>
              <a:spcAft>
                <a:spcPts val="0"/>
              </a:spcAft>
              <a:buSzPct val="80000"/>
              <a:buFont typeface="Wingdings" panose="05000000000000000000" pitchFamily="2" charset="2"/>
              <a:buChar char="Ø"/>
            </a:pPr>
            <a:endParaRPr lang="en-IN" b="0" i="0" dirty="0">
              <a:solidFill>
                <a:srgbClr val="000000"/>
              </a:solidFill>
              <a:effectLst/>
              <a:latin typeface="Arial-BoldMT_i_1"/>
            </a:endParaRPr>
          </a:p>
          <a:p>
            <a:pPr marL="139700" lvl="0" indent="0" algn="l" rtl="0">
              <a:spcBef>
                <a:spcPts val="0"/>
              </a:spcBef>
              <a:spcAft>
                <a:spcPts val="0"/>
              </a:spcAft>
              <a:buSzPct val="80000"/>
              <a:buNone/>
            </a:pPr>
            <a:r>
              <a:rPr lang="en-IN" b="0" i="0" dirty="0">
                <a:solidFill>
                  <a:srgbClr val="000000"/>
                </a:solidFill>
                <a:effectLst/>
                <a:latin typeface="ArialMT_m_1"/>
              </a:rPr>
              <a:t>●Delays signs of ageing and keeps skin healthy.</a:t>
            </a:r>
          </a:p>
          <a:p>
            <a:pPr marL="139700" lvl="0" indent="0" algn="l" rtl="0">
              <a:spcBef>
                <a:spcPts val="0"/>
              </a:spcBef>
              <a:spcAft>
                <a:spcPts val="0"/>
              </a:spcAft>
              <a:buSzPct val="80000"/>
              <a:buNone/>
            </a:pPr>
            <a:r>
              <a:rPr lang="en-IN" b="0" i="0" dirty="0">
                <a:solidFill>
                  <a:srgbClr val="000000"/>
                </a:solidFill>
                <a:effectLst/>
                <a:latin typeface="ArialMT_m_1"/>
              </a:rPr>
              <a:t>●Intensive moisturiser to replenish skin's natural moisture.</a:t>
            </a:r>
          </a:p>
          <a:p>
            <a:pPr marL="139700" lvl="0" indent="0" algn="l" rtl="0">
              <a:spcBef>
                <a:spcPts val="0"/>
              </a:spcBef>
              <a:spcAft>
                <a:spcPts val="0"/>
              </a:spcAft>
              <a:buSzPct val="80000"/>
              <a:buNone/>
            </a:pPr>
            <a:r>
              <a:rPr lang="en-IN" b="0" i="0" dirty="0">
                <a:solidFill>
                  <a:srgbClr val="000000"/>
                </a:solidFill>
                <a:effectLst/>
                <a:latin typeface="ArialMT_m_1"/>
              </a:rPr>
              <a:t>●Makes skin radiant by hydrating, moisturising and improving skin tone.</a:t>
            </a:r>
            <a:endParaRPr lang="en-US" b="1" dirty="0"/>
          </a:p>
          <a:p>
            <a:pPr marL="482600" lvl="0" indent="-342900" algn="l" rtl="0">
              <a:spcBef>
                <a:spcPts val="0"/>
              </a:spcBef>
              <a:spcAft>
                <a:spcPts val="0"/>
              </a:spcAft>
              <a:buSzPct val="80000"/>
              <a:buFont typeface="Wingdings" panose="05000000000000000000" pitchFamily="2" charset="2"/>
              <a:buChar char="Ø"/>
            </a:pPr>
            <a:endParaRPr lang="en-US" b="1" dirty="0"/>
          </a:p>
          <a:p>
            <a:pPr marL="139700" lvl="0" indent="0" algn="l" rtl="0">
              <a:spcBef>
                <a:spcPts val="0"/>
              </a:spcBef>
              <a:spcAft>
                <a:spcPts val="0"/>
              </a:spcAft>
              <a:buSzPct val="80000"/>
              <a:buNone/>
            </a:pPr>
            <a:r>
              <a:rPr lang="en-US" dirty="0"/>
              <a:t> </a:t>
            </a:r>
          </a:p>
          <a:p>
            <a:endParaRPr lang="en-IN" dirty="0"/>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397937359"/>
      </p:ext>
    </p:extLst>
  </p:cSld>
  <p:clrMapOvr>
    <a:masterClrMapping/>
  </p:clrMapOvr>
  <mc:AlternateContent xmlns:mc="http://schemas.openxmlformats.org/markup-compatibility/2006" xmlns:p14="http://schemas.microsoft.com/office/powerpoint/2010/main">
    <mc:Choice Requires="p14">
      <p:transition p14:dur="10" advTm="3098">
        <p:wipe/>
      </p:transition>
    </mc:Choice>
    <mc:Fallback xmlns="">
      <p:transition advTm="3098">
        <p:wipe/>
      </p:transition>
    </mc:Fallback>
  </mc:AlternateContent>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2.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Gallery</Template>
  <TotalTime>863</TotalTime>
  <Words>1334</Words>
  <Application>Microsoft Office PowerPoint</Application>
  <PresentationFormat>Widescreen</PresentationFormat>
  <Paragraphs>99</Paragraphs>
  <Slides>26</Slides>
  <Notes>0</Notes>
  <HiddenSlides>0</HiddenSlides>
  <MMClips>0</MMClips>
  <ScaleCrop>false</ScaleCrop>
  <HeadingPairs>
    <vt:vector size="6" baseType="variant">
      <vt:variant>
        <vt:lpstr>Fonts Used</vt:lpstr>
      </vt:variant>
      <vt:variant>
        <vt:i4>23</vt:i4>
      </vt:variant>
      <vt:variant>
        <vt:lpstr>Theme</vt:lpstr>
      </vt:variant>
      <vt:variant>
        <vt:i4>2</vt:i4>
      </vt:variant>
      <vt:variant>
        <vt:lpstr>Slide Titles</vt:lpstr>
      </vt:variant>
      <vt:variant>
        <vt:i4>26</vt:i4>
      </vt:variant>
    </vt:vector>
  </HeadingPairs>
  <TitlesOfParts>
    <vt:vector size="51" baseType="lpstr">
      <vt:lpstr>Algerian</vt:lpstr>
      <vt:lpstr>arial</vt:lpstr>
      <vt:lpstr>arial</vt:lpstr>
      <vt:lpstr>Arial Black</vt:lpstr>
      <vt:lpstr>Arial Rounded MT Bold</vt:lpstr>
      <vt:lpstr>Arial-BoldMT_i_1</vt:lpstr>
      <vt:lpstr>ArialMT_m_1</vt:lpstr>
      <vt:lpstr>Bahnschrift</vt:lpstr>
      <vt:lpstr>Bahnschrift Condensed</vt:lpstr>
      <vt:lpstr>Bahnschrift SemiLight SemiConde</vt:lpstr>
      <vt:lpstr>Calibri</vt:lpstr>
      <vt:lpstr>Calibri Light</vt:lpstr>
      <vt:lpstr>Century Gothic</vt:lpstr>
      <vt:lpstr>Franklin Gothic Heavy</vt:lpstr>
      <vt:lpstr>Georgia</vt:lpstr>
      <vt:lpstr>Gill Sans MT</vt:lpstr>
      <vt:lpstr>Google Sans</vt:lpstr>
      <vt:lpstr>inherit</vt:lpstr>
      <vt:lpstr>Open Sans</vt:lpstr>
      <vt:lpstr>Proxima Nova</vt:lpstr>
      <vt:lpstr>Roboto</vt:lpstr>
      <vt:lpstr>skolar-sans-latin</vt:lpstr>
      <vt:lpstr>Wingdings</vt:lpstr>
      <vt:lpstr>Gallery</vt:lpstr>
      <vt:lpstr>Office Theme</vt:lpstr>
      <vt:lpstr>Comprehensive Digital Marketing </vt:lpstr>
      <vt:lpstr>Khadi Naturals</vt:lpstr>
      <vt:lpstr>Part 1: Brand study, Competitor Analysis                                                 &amp;                          Buyer’s/Audience’s  Persona</vt:lpstr>
      <vt:lpstr>PowerPoint Presentation</vt:lpstr>
      <vt:lpstr>Part 1: Brand study, Competitor Analysis &amp; Buyer’s/Audience’s Persona</vt:lpstr>
      <vt:lpstr>PowerPoint Presentation</vt:lpstr>
      <vt:lpstr>Part 1: Brand study, Competitor Analysis                                                &amp;                            Buyer’s/Audience’s Persona</vt:lpstr>
      <vt:lpstr> Part 2: SEO &amp; Keyword Research </vt:lpstr>
      <vt:lpstr> Part 2: SEO &amp; Keyword Research </vt:lpstr>
      <vt:lpstr>Part 3: Content Ideas and Marketing Strategies                                         content calendar</vt:lpstr>
      <vt:lpstr>PowerPoint Presentation</vt:lpstr>
      <vt:lpstr>PowerPoint Presentation</vt:lpstr>
      <vt:lpstr>Part 3: Content Ideas and Marketing Strategies </vt:lpstr>
      <vt:lpstr>PowerPoint Presentation</vt:lpstr>
      <vt:lpstr>      Part 4: Content Creation and Curation   </vt:lpstr>
      <vt:lpstr>Part 4: Content Creation and Curation </vt:lpstr>
      <vt:lpstr>                       Part 4: Content Creation and Curation  </vt:lpstr>
      <vt:lpstr>                       Part 4: Content Creation and Curation  </vt:lpstr>
      <vt:lpstr>Part 4: Content Creation and Curation  </vt:lpstr>
      <vt:lpstr>Part 4: Content Creation and Curation  </vt:lpstr>
      <vt:lpstr>Part 4: Content Creation and Curation  </vt:lpstr>
      <vt:lpstr>      Email Ad Campaign 1 - Brand Awareness                           </vt:lpstr>
      <vt:lpstr>Email Ad Campaign 2 - Lead Generation                  </vt:lpstr>
      <vt:lpstr>             Part 4: Content Creation and Curation </vt:lpstr>
      <vt:lpstr>             Part 4: Content Creation and Curation </vt:lpstr>
      <vt:lpstr>          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Comprehensive Digital Marketing</dc:title>
  <dc:creator>ANITHA ANU</dc:creator>
  <cp:lastModifiedBy>ANITHA ANU</cp:lastModifiedBy>
  <cp:revision>3</cp:revision>
  <dcterms:created xsi:type="dcterms:W3CDTF">2023-07-22T02:51:59Z</dcterms:created>
  <dcterms:modified xsi:type="dcterms:W3CDTF">2023-08-02T06:22:38Z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